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8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12193588" cy="6858000"/>
  <p:notesSz cx="7104063" cy="10234613"/>
  <p:defaultTextStyle>
    <a:lvl1pPr marL="0" indent="0" algn="l" defTabSz="457200" rtl="0">
      <a:lnSpc>
        <a:spcPct val="100000"/>
      </a:lnSpc>
      <a:spcBef>
        <a:spcPts val="0"/>
      </a:spcBef>
      <a:spcAft>
        <a:spcPts val="0"/>
      </a:spcAft>
      <a:buNone/>
      <a:defRPr lang="en-GB" sz="1800" b="0" i="0">
        <a:solidFill>
          <a:schemeClr val="lt1"/>
        </a:solidFill>
        <a:latin typeface="Arial"/>
        <a:ea typeface="Microsoft YaHei"/>
      </a:defRPr>
    </a:lvl1pPr>
    <a:lvl2pPr marL="742950" indent="457200" algn="l" defTabSz="457200" rtl="0">
      <a:lnSpc>
        <a:spcPct val="100000"/>
      </a:lnSpc>
      <a:spcBef>
        <a:spcPts val="0"/>
      </a:spcBef>
      <a:spcAft>
        <a:spcPts val="0"/>
      </a:spcAft>
      <a:buNone/>
      <a:defRPr lang="en-GB" sz="1800" b="0" i="0">
        <a:solidFill>
          <a:schemeClr val="lt1"/>
        </a:solidFill>
        <a:latin typeface="Arial"/>
        <a:ea typeface="Microsoft YaHei"/>
      </a:defRPr>
    </a:lvl2pPr>
    <a:lvl3pPr marL="1143000" indent="914400" algn="l" defTabSz="457200" rtl="0">
      <a:lnSpc>
        <a:spcPct val="100000"/>
      </a:lnSpc>
      <a:spcBef>
        <a:spcPts val="0"/>
      </a:spcBef>
      <a:spcAft>
        <a:spcPts val="0"/>
      </a:spcAft>
      <a:buNone/>
      <a:defRPr lang="en-GB" sz="1800" b="0" i="0">
        <a:solidFill>
          <a:schemeClr val="lt1"/>
        </a:solidFill>
        <a:latin typeface="Arial"/>
        <a:ea typeface="Microsoft YaHei"/>
      </a:defRPr>
    </a:lvl3pPr>
    <a:lvl4pPr marL="1600200" indent="1371600" algn="l" defTabSz="457200" rtl="0">
      <a:lnSpc>
        <a:spcPct val="100000"/>
      </a:lnSpc>
      <a:spcBef>
        <a:spcPts val="0"/>
      </a:spcBef>
      <a:spcAft>
        <a:spcPts val="0"/>
      </a:spcAft>
      <a:buNone/>
      <a:defRPr lang="en-GB" sz="1800" b="0" i="0">
        <a:solidFill>
          <a:schemeClr val="lt1"/>
        </a:solidFill>
        <a:latin typeface="Arial"/>
        <a:ea typeface="Microsoft YaHei"/>
      </a:defRPr>
    </a:lvl4pPr>
    <a:lvl5pPr marL="2057400" indent="1828800" algn="l" defTabSz="457200" rtl="0">
      <a:lnSpc>
        <a:spcPct val="100000"/>
      </a:lnSpc>
      <a:spcBef>
        <a:spcPts val="0"/>
      </a:spcBef>
      <a:spcAft>
        <a:spcPts val="0"/>
      </a:spcAft>
      <a:buNone/>
      <a:defRPr lang="en-GB" sz="1800" b="0" i="0">
        <a:solidFill>
          <a:schemeClr val="lt1"/>
        </a:solidFill>
        <a:latin typeface="Arial"/>
        <a:ea typeface="Microsoft YaHei"/>
      </a:defRPr>
    </a:lvl5pPr>
    <a:lvl6pPr>
      <a:defRPr lang="en-GB" sz="1800"/>
    </a:lvl6pPr>
    <a:lvl7pPr>
      <a:defRPr lang="en-GB" sz="1800"/>
    </a:lvl7pPr>
    <a:lvl8pPr>
      <a:defRPr lang="en-GB" sz="1800"/>
    </a:lvl8pPr>
    <a:lvl9pPr>
      <a:defRPr lang="en-GB" sz="1800"/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86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4847210" name="AutoShape 1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46077321" name="AutoShape 2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623530554" name="AutoShape 3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25644910" name="AutoShape 4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86880709" name="AutoShape 5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3459902" name="AutoShape 6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01851052" name="AutoShape 7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1209882" name="AutoShape 8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8826517" name="AutoShape 9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39891313" name="AutoShape 10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08975222" name="AutoShape 11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78389354" name="AutoShape 12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345650428" name="AutoShape 13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35914120" name="AutoShape 14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93548392" name="AutoShape 15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84055368" name="AutoShape 16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51611522" name="AutoShape 17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79418060" name="AutoShape 18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43461643" name="AutoShape 19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3069124" name="AutoShape 20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73777978" name="AutoShape 21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46099945" name="AutoShape 22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848712336" name="AutoShape 23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18228800" name="AutoShape 24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1186471" name="AutoShape 25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612603587" name="AutoShape 26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66689123" name="AutoShape 27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33120208" name="AutoShape 28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77726158" name="AutoShape 29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609569890" name="AutoShape 30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393978936" name="AutoShape 31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515473476" name="AutoShape 32"/>
          <p:cNvSpPr>
            <a:spLocks noGrp="1" noChangeShapeType="1"/>
          </p:cNvSpPr>
          <p:nvPr/>
        </p:nvSpPr>
        <p:spPr bwMode="auto">
          <a:xfrm>
            <a:off x="0" y="0"/>
            <a:ext cx="7104062" cy="10234612"/>
          </a:xfrm>
          <a:custGeom>
            <a:avLst>
              <a:gd name="adj0" fmla="val 4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FFFFFF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23988950" name="Rectangle 33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5100" y="776287"/>
            <a:ext cx="6726236" cy="3784600"/>
          </a:xfrm>
          <a:prstGeom prst="rect">
            <a:avLst/>
          </a:prstGeom>
          <a:noFill/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82977494" name="Rectangle 34"/>
          <p:cNvSpPr>
            <a:spLocks noGrp="1" noChangeShapeType="1"/>
          </p:cNvSpPr>
          <p:nvPr>
            <p:ph type="body"/>
          </p:nvPr>
        </p:nvSpPr>
        <p:spPr bwMode="auto">
          <a:xfrm>
            <a:off x="711200" y="4860925"/>
            <a:ext cx="5635625" cy="4551362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46285750" name="Rectangle 35"/>
          <p:cNvSpPr>
            <a:spLocks noGrp="1" noChangeShapeType="1"/>
          </p:cNvSpPr>
          <p:nvPr>
            <p:ph type="hdr"/>
          </p:nvPr>
        </p:nvSpPr>
        <p:spPr bwMode="auto">
          <a:xfrm>
            <a:off x="0" y="0"/>
            <a:ext cx="3035300" cy="4587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1210942379" name="Rectangle 36"/>
          <p:cNvSpPr>
            <a:spLocks noGrp="1" noChangeShapeType="1"/>
          </p:cNvSpPr>
          <p:nvPr>
            <p:ph type="dt"/>
          </p:nvPr>
        </p:nvSpPr>
        <p:spPr bwMode="auto">
          <a:xfrm>
            <a:off x="4021137" y="0"/>
            <a:ext cx="3035300" cy="458787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>
              <a:defRPr/>
            </a:pPr>
            <a:endParaRPr sz="1400"/>
          </a:p>
        </p:txBody>
      </p:sp>
      <p:sp>
        <p:nvSpPr>
          <p:cNvPr id="2141088529" name="Rectangle 37"/>
          <p:cNvSpPr>
            <a:spLocks noGrp="1" noChangeShapeType="1"/>
          </p:cNvSpPr>
          <p:nvPr>
            <p:ph type="ftr"/>
          </p:nvPr>
        </p:nvSpPr>
        <p:spPr bwMode="auto">
          <a:xfrm>
            <a:off x="0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>
              <a:defRPr/>
            </a:pPr>
            <a:endParaRPr sz="1400"/>
          </a:p>
        </p:txBody>
      </p:sp>
      <p:sp>
        <p:nvSpPr>
          <p:cNvPr id="1418148196" name="Rectangle 38"/>
          <p:cNvSpPr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</a:lstStyle>
          <a:p>
            <a:pPr marL="0" lvl="0" indent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solidFill>
                  <a:srgbClr val="000000"/>
                </a:solidFill>
                <a:latin typeface="Times New Roman"/>
                <a:ea typeface="Lucida Sans Unicode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465980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1</a:t>
            </a:fld>
            <a:endParaRPr/>
          </a:p>
        </p:txBody>
      </p:sp>
      <p:sp>
        <p:nvSpPr>
          <p:cNvPr id="1090300005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95812" cy="383857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75446429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83250" cy="4605337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6637054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10</a:t>
            </a:fld>
            <a:endParaRPr/>
          </a:p>
        </p:txBody>
      </p:sp>
      <p:sp>
        <p:nvSpPr>
          <p:cNvPr id="566310901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7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110468267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6271152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11</a:t>
            </a:fld>
            <a:endParaRPr/>
          </a:p>
        </p:txBody>
      </p:sp>
      <p:sp>
        <p:nvSpPr>
          <p:cNvPr id="179570470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7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5430798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51399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57C8F91B-A926-8786-EABC-2D413D2F4A06}" type="slidenum">
              <a:rPr lang="en-US" sz="1400">
                <a:ea typeface="Microsoft YaHei"/>
              </a:rPr>
              <a:t>12</a:t>
            </a:fld>
            <a:endParaRPr/>
          </a:p>
        </p:txBody>
      </p:sp>
      <p:sp>
        <p:nvSpPr>
          <p:cNvPr id="1661769087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77712985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1610127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185743F1-BB52-8251-1356-66088D208475}" type="slidenum">
              <a:rPr lang="en-US" sz="1400">
                <a:ea typeface="Microsoft YaHei"/>
              </a:rPr>
              <a:t>13</a:t>
            </a:fld>
            <a:endParaRPr/>
          </a:p>
        </p:txBody>
      </p:sp>
      <p:sp>
        <p:nvSpPr>
          <p:cNvPr id="1783762761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26525978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266288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F7AFB009-5194-DC60-DE0F-B471E31D4610}" type="slidenum">
              <a:rPr lang="en-US" sz="1400">
                <a:ea typeface="Microsoft YaHei"/>
              </a:rPr>
              <a:t>14</a:t>
            </a:fld>
            <a:endParaRPr/>
          </a:p>
        </p:txBody>
      </p:sp>
      <p:sp>
        <p:nvSpPr>
          <p:cNvPr id="983781898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21427463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7574FA-2EFA-FFB2-5E02-8C105A208015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1266288" name="Rectangle 38">
            <a:extLst>
              <a:ext uri="{FF2B5EF4-FFF2-40B4-BE49-F238E27FC236}">
                <a16:creationId xmlns:a16="http://schemas.microsoft.com/office/drawing/2014/main" id="{01279FB9-D4F6-66D3-9147-B627E0D55FE1}"/>
              </a:ext>
            </a:extLst>
          </p:cNvPr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F7AFB009-5194-DC60-DE0F-B471E31D4610}" type="slidenum">
              <a:rPr lang="en-US" sz="1400">
                <a:ea typeface="Microsoft YaHei"/>
              </a:rPr>
              <a:t>15</a:t>
            </a:fld>
            <a:endParaRPr/>
          </a:p>
        </p:txBody>
      </p:sp>
      <p:sp>
        <p:nvSpPr>
          <p:cNvPr id="983781898" name="Rectangle 1">
            <a:extLst>
              <a:ext uri="{FF2B5EF4-FFF2-40B4-BE49-F238E27FC236}">
                <a16:creationId xmlns:a16="http://schemas.microsoft.com/office/drawing/2014/main" id="{6B8E1AEC-4C83-9F0D-60EA-FD707A40F359}"/>
              </a:ext>
            </a:extLst>
          </p:cNvPr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121427463" name="Rectangle 2">
            <a:extLst>
              <a:ext uri="{FF2B5EF4-FFF2-40B4-BE49-F238E27FC236}">
                <a16:creationId xmlns:a16="http://schemas.microsoft.com/office/drawing/2014/main" id="{40AED7DA-E15A-01B7-ECCA-B0338AA3B4B3}"/>
              </a:ext>
            </a:extLst>
          </p:cNvPr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570522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5513582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0F1E219A-4276-5530-C865-03FB67F8EB5D}" type="slidenum">
              <a:rPr lang="en-US" sz="1400">
                <a:ea typeface="Microsoft YaHei"/>
              </a:rPr>
              <a:t>16</a:t>
            </a:fld>
            <a:endParaRPr/>
          </a:p>
        </p:txBody>
      </p:sp>
      <p:sp>
        <p:nvSpPr>
          <p:cNvPr id="321339944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09805713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1232439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1D774AE0-7ECB-27FC-7FBC-2D77E5D10B0C}" type="slidenum">
              <a:rPr lang="en-US" sz="1400">
                <a:ea typeface="Microsoft YaHei"/>
              </a:rPr>
              <a:t>17</a:t>
            </a:fld>
            <a:endParaRPr/>
          </a:p>
        </p:txBody>
      </p:sp>
      <p:sp>
        <p:nvSpPr>
          <p:cNvPr id="445404478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6"/>
            <a:ext cx="6730999" cy="3786186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83162941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478197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4E3F6007-CA25-0637-72CF-96743E2C7595}" type="slidenum">
              <a:rPr lang="en-US" sz="1400">
                <a:ea typeface="Microsoft YaHei"/>
              </a:rPr>
              <a:t>18</a:t>
            </a:fld>
            <a:endParaRPr/>
          </a:p>
        </p:txBody>
      </p:sp>
      <p:sp>
        <p:nvSpPr>
          <p:cNvPr id="1791082650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66489570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6033032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A3FB795E-883B-4F21-A2B0-254B86896F04}" type="slidenum">
              <a:rPr lang="en-US" sz="1400">
                <a:ea typeface="Microsoft YaHei"/>
              </a:rPr>
              <a:t>19</a:t>
            </a:fld>
            <a:endParaRPr/>
          </a:p>
        </p:txBody>
      </p:sp>
      <p:sp>
        <p:nvSpPr>
          <p:cNvPr id="1462339108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458506346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6781460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0F1CEE87-339E-95C3-E7F9-0F1BEC02C0DE}" type="slidenum">
              <a:rPr lang="en-US" sz="1400">
                <a:ea typeface="Microsoft YaHei"/>
              </a:rPr>
              <a:t>2</a:t>
            </a:fld>
            <a:endParaRPr/>
          </a:p>
        </p:txBody>
      </p:sp>
      <p:sp>
        <p:nvSpPr>
          <p:cNvPr id="1241640355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39700" y="776288"/>
            <a:ext cx="6824663" cy="383857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45630459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83249" cy="4605336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07029811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8"/>
            <a:ext cx="3035298" cy="45878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8" algn="l"/>
                <a:tab pos="1447798" algn="l"/>
                <a:tab pos="2171700" algn="l"/>
                <a:tab pos="2895598" algn="l"/>
              </a:tabLst>
              <a:defRPr/>
            </a:pPr>
            <a:fld id="{C50A7CE2-E0C6-070F-0971-AF61C7005E82}" type="slidenum">
              <a:rPr lang="en-US" sz="1400">
                <a:ea typeface="Microsoft YaHei"/>
              </a:rPr>
              <a:t>20</a:t>
            </a:fld>
            <a:endParaRPr/>
          </a:p>
        </p:txBody>
      </p:sp>
      <p:sp>
        <p:nvSpPr>
          <p:cNvPr id="777328286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6"/>
            <a:ext cx="6730998" cy="378618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48946793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8" y="4860923"/>
            <a:ext cx="5637210" cy="4552948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883885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8"/>
            <a:ext cx="3035298" cy="45878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8" algn="l"/>
                <a:tab pos="1447798" algn="l"/>
                <a:tab pos="2171700" algn="l"/>
                <a:tab pos="2895598" algn="l"/>
              </a:tabLst>
              <a:defRPr/>
            </a:pPr>
            <a:fld id="{E709D6C7-5F8B-F326-D85F-0C760593CDAC}" type="slidenum">
              <a:rPr lang="en-US" sz="1400">
                <a:ea typeface="Microsoft YaHei"/>
              </a:rPr>
              <a:t>21</a:t>
            </a:fld>
            <a:endParaRPr/>
          </a:p>
        </p:txBody>
      </p:sp>
      <p:sp>
        <p:nvSpPr>
          <p:cNvPr id="1180327052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6"/>
            <a:ext cx="6730998" cy="378618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313922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8" y="4860923"/>
            <a:ext cx="5637210" cy="4552948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595412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8"/>
            <a:ext cx="3035298" cy="45878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8" algn="l"/>
                <a:tab pos="1447798" algn="l"/>
                <a:tab pos="2171700" algn="l"/>
                <a:tab pos="2895598" algn="l"/>
              </a:tabLst>
              <a:defRPr/>
            </a:pPr>
            <a:fld id="{1EE9DB5E-B71F-7BBC-BD54-83D11000DC75}" type="slidenum">
              <a:rPr lang="en-US" sz="1400">
                <a:ea typeface="Microsoft YaHei"/>
              </a:rPr>
              <a:t>22</a:t>
            </a:fld>
            <a:endParaRPr/>
          </a:p>
        </p:txBody>
      </p:sp>
      <p:sp>
        <p:nvSpPr>
          <p:cNvPr id="1456409245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3" y="776288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076398966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8" y="4860923"/>
            <a:ext cx="5637210" cy="4552948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59527245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8"/>
            <a:ext cx="3035298" cy="458785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8" algn="l"/>
                <a:tab pos="1447798" algn="l"/>
                <a:tab pos="2171700" algn="l"/>
                <a:tab pos="2895598" algn="l"/>
              </a:tabLst>
              <a:defRPr/>
            </a:pPr>
            <a:fld id="{607DB0AA-4941-2371-F2DE-5EC8D59E748A}" type="slidenum">
              <a:rPr lang="en-US" sz="1400">
                <a:ea typeface="Microsoft YaHei"/>
              </a:rPr>
              <a:t>23</a:t>
            </a:fld>
            <a:endParaRPr/>
          </a:p>
        </p:txBody>
      </p:sp>
      <p:sp>
        <p:nvSpPr>
          <p:cNvPr id="1504791639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6"/>
            <a:ext cx="6730998" cy="3786185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41497509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8" y="4860923"/>
            <a:ext cx="5637210" cy="4552948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15594447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24</a:t>
            </a:fld>
            <a:endParaRPr/>
          </a:p>
        </p:txBody>
      </p:sp>
      <p:sp>
        <p:nvSpPr>
          <p:cNvPr id="772795759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79937" cy="3821112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94125630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67375" cy="4586287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806612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9173A84B-EBFA-56F0-937C-DA75BD527EE3}" type="slidenum">
              <a:rPr lang="en-US" sz="1400">
                <a:ea typeface="Microsoft YaHei"/>
              </a:rPr>
              <a:t>25</a:t>
            </a:fld>
            <a:endParaRPr/>
          </a:p>
        </p:txBody>
      </p:sp>
      <p:sp>
        <p:nvSpPr>
          <p:cNvPr id="642251484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4" y="776286"/>
            <a:ext cx="4579936" cy="3821112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748275608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67374" cy="4586286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0878838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26</a:t>
            </a:fld>
            <a:endParaRPr/>
          </a:p>
        </p:txBody>
      </p:sp>
      <p:sp>
        <p:nvSpPr>
          <p:cNvPr id="1160025195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79937" cy="3821112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75527335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67375" cy="4586287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72105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891699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099374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D8B172A-0671-B9D4-0D03-F50DE9D0CAA6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541700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121086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3272304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3897245-CD51-1CD9-9D12-D7E627BB6DD9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04617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866922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04927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C030CB6-5130-DC70-B23C-86A9D0DD32F3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7649163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3</a:t>
            </a:fld>
            <a:endParaRPr/>
          </a:p>
        </p:txBody>
      </p:sp>
      <p:sp>
        <p:nvSpPr>
          <p:cNvPr id="433433895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49775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520891335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7177540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9390812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239736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417B1C8-9E82-D015-DF36-46540BFCA75F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8111980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4</a:t>
            </a:fld>
            <a:endParaRPr/>
          </a:p>
        </p:txBody>
      </p:sp>
      <p:sp>
        <p:nvSpPr>
          <p:cNvPr id="1818742601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49775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897186395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53474123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5</a:t>
            </a:fld>
            <a:endParaRPr/>
          </a:p>
        </p:txBody>
      </p:sp>
      <p:sp>
        <p:nvSpPr>
          <p:cNvPr id="1468409281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5" y="776287"/>
            <a:ext cx="4549775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975141960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1150337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6</a:t>
            </a:fld>
            <a:endParaRPr/>
          </a:p>
        </p:txBody>
      </p:sp>
      <p:sp>
        <p:nvSpPr>
          <p:cNvPr id="1073133291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7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489241209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3970431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9E13DF21-6C08-444B-2F6E-267E1E956010}" type="slidenum">
              <a:rPr lang="en-US" sz="1400">
                <a:ea typeface="Microsoft YaHei"/>
              </a:rPr>
              <a:t>7</a:t>
            </a:fld>
            <a:endParaRPr/>
          </a:p>
        </p:txBody>
      </p:sp>
      <p:sp>
        <p:nvSpPr>
          <p:cNvPr id="61967523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6"/>
            <a:ext cx="6730999" cy="3786186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46415238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37211" cy="4552949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3861619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49"/>
            <a:ext cx="3035299" cy="458786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899" algn="l"/>
                <a:tab pos="1447799" algn="l"/>
                <a:tab pos="2171700" algn="l"/>
                <a:tab pos="2895598" algn="l"/>
              </a:tabLst>
              <a:defRPr/>
            </a:pPr>
            <a:fld id="{C0E958EF-65B5-5A94-257B-89A7C4E5B5FD}" type="slidenum">
              <a:rPr lang="en-US" sz="1400">
                <a:ea typeface="Microsoft YaHei"/>
              </a:rPr>
              <a:t>8</a:t>
            </a:fld>
            <a:endParaRPr/>
          </a:p>
        </p:txBody>
      </p:sp>
      <p:sp>
        <p:nvSpPr>
          <p:cNvPr id="38626176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254124" y="776286"/>
            <a:ext cx="4595811" cy="3838574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627411263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199" y="4860924"/>
            <a:ext cx="5683249" cy="4605336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3168771" name="Rectangle 38"/>
          <p:cNvSpPr txBox="1">
            <a:spLocks noGrp="1" noChangeShapeType="1"/>
          </p:cNvSpPr>
          <p:nvPr>
            <p:ph type="sldNum"/>
          </p:nvPr>
        </p:nvSpPr>
        <p:spPr bwMode="auto">
          <a:xfrm>
            <a:off x="4021137" y="9721850"/>
            <a:ext cx="3035300" cy="458787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lvl="0" algn="r">
              <a:lnSpc>
                <a:spcPct val="95000"/>
              </a:lnSpc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fld id="{D038279B-FC19-497E-A7D1-5ADD9CAF016F}" type="slidenum">
              <a:rPr lang="en-US" sz="1400">
                <a:ea typeface="Microsoft YaHei"/>
              </a:rPr>
              <a:t>9</a:t>
            </a:fld>
            <a:endParaRPr/>
          </a:p>
        </p:txBody>
      </p:sp>
      <p:sp>
        <p:nvSpPr>
          <p:cNvPr id="1425329994" name="Rectangle 1"/>
          <p:cNvSpPr>
            <a:spLocks noGrp="1" noRot="1" noChangeAspect="1" noChangeShapeType="1"/>
          </p:cNvSpPr>
          <p:nvPr>
            <p:ph type="sldImg"/>
          </p:nvPr>
        </p:nvSpPr>
        <p:spPr bwMode="auto">
          <a:xfrm>
            <a:off x="163512" y="776287"/>
            <a:ext cx="6731000" cy="3786187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  <a:miter/>
            <a:headEnd/>
            <a:tailEnd/>
          </a:ln>
        </p:spPr>
        <p:txBody>
          <a:bodyPr lIns="0" tIns="0" rIns="0" bIns="0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2098637707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711200" y="4860925"/>
            <a:ext cx="5637212" cy="4552950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1264299" name="Shape 1026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122362"/>
            <a:ext cx="9091612" cy="2335212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/>
              <a:t>Click to edit the title text format</a:t>
            </a:r>
            <a:endParaRPr/>
          </a:p>
        </p:txBody>
      </p:sp>
      <p:sp>
        <p:nvSpPr>
          <p:cNvPr id="472173521" name="Shape 1030"/>
          <p:cNvSpPr>
            <a:spLocks noGrp="1" noChangeShapeType="1"/>
          </p:cNvSpPr>
          <p:nvPr>
            <p:ph idx="1"/>
          </p:nvPr>
        </p:nvSpPr>
        <p:spPr bwMode="auto">
          <a:xfrm>
            <a:off x="609600" y="1604962"/>
            <a:ext cx="10920412" cy="4473575"/>
          </a:xfrm>
          <a:prstGeom prst="rect">
            <a:avLst/>
          </a:prstGeom>
          <a:noFill/>
        </p:spPr>
        <p:txBody>
          <a:bodyPr lIns="0" tIns="28080" rIns="0" bIns="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Click to edit the outline text format</a:t>
            </a:r>
            <a:endParaRPr/>
          </a:p>
          <a:p>
            <a:pPr marL="742950" lvl="1" indent="-285750">
              <a:spcBef>
                <a:spcPts val="0"/>
              </a:spcBef>
              <a:buNone/>
              <a:defRPr/>
            </a:pPr>
            <a:r>
              <a:rPr lang="en-GB"/>
              <a:t>Second Outline Level</a:t>
            </a:r>
            <a:endParaRPr/>
          </a:p>
          <a:p>
            <a:pPr marL="1143000" lvl="2" indent="-228600">
              <a:spcBef>
                <a:spcPts val="0"/>
              </a:spcBef>
              <a:buNone/>
              <a:defRPr/>
            </a:pPr>
            <a:r>
              <a:rPr lang="en-GB"/>
              <a:t>Third Outline Level</a:t>
            </a:r>
            <a:endParaRPr/>
          </a:p>
          <a:p>
            <a:pPr marL="1600200" lvl="3" indent="-228600">
              <a:spcBef>
                <a:spcPts val="0"/>
              </a:spcBef>
              <a:buNone/>
              <a:defRPr/>
            </a:pPr>
            <a:r>
              <a:rPr lang="en-GB"/>
              <a:t>Fourth Outline Level</a:t>
            </a:r>
            <a:endParaRPr/>
          </a:p>
          <a:p>
            <a:pPr marL="2057400" lvl="4" indent="-228600">
              <a:spcBef>
                <a:spcPts val="0"/>
              </a:spcBef>
              <a:buNone/>
              <a:defRPr/>
            </a:pPr>
            <a:r>
              <a:rPr lang="en-GB"/>
              <a:t>Fifth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Sixth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Seventh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Eighth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Ninth Outline Level</a:t>
            </a:r>
            <a:endParaRPr/>
          </a:p>
        </p:txBody>
      </p:sp>
      <p:sp>
        <p:nvSpPr>
          <p:cNvPr id="344726190" name="Shape 1027"/>
          <p:cNvSpPr>
            <a:spLocks noGrp="1" noChangeShapeType="1"/>
          </p:cNvSpPr>
          <p:nvPr>
            <p:ph type="dt"/>
          </p:nvPr>
        </p:nvSpPr>
        <p:spPr bwMode="auto">
          <a:xfrm>
            <a:off x="8382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6pPr>
            <a:lvl7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7pPr>
            <a:lvl8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8pPr>
            <a:lvl9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9pPr>
          </a:lstStyle>
          <a:p>
            <a:pPr marL="0" lvl="0" indent="0">
              <a:lnSpc>
                <a:spcPct val="93000"/>
              </a:lnSpc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7E01130-044F-4930-9A27-C729C70D8524}" type="datetime1">
              <a:rPr lang="en-US">
                <a:solidFill>
                  <a:srgbClr val="000000"/>
                </a:solidFill>
              </a:rPr>
              <a:t>8/25/2025</a:t>
            </a:fld>
            <a:endParaRPr/>
          </a:p>
        </p:txBody>
      </p:sp>
      <p:sp>
        <p:nvSpPr>
          <p:cNvPr id="530789812" name="Shape 1010"/>
          <p:cNvSpPr>
            <a:spLocks noGrp="1" noChangeShapeType="1"/>
          </p:cNvSpPr>
          <p:nvPr>
            <p:ph type="ftr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675550072" name="Shape 1029"/>
          <p:cNvSpPr>
            <a:spLocks noGrp="1" noChangeShapeType="1"/>
          </p:cNvSpPr>
          <p:nvPr>
            <p:ph type="sldNum"/>
          </p:nvPr>
        </p:nvSpPr>
        <p:spPr bwMode="auto">
          <a:xfrm>
            <a:off x="86106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6pPr>
            <a:lvl7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7pPr>
            <a:lvl8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8pPr>
            <a:lvl9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9pPr>
          </a:lstStyle>
          <a:p>
            <a:pPr marL="0" lvl="0" indent="0">
              <a:lnSpc>
                <a:spcPct val="93000"/>
              </a:lnSpc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038279B-FC19-497E-A7D1-5ADD9CAF016F}" type="slidenum">
              <a:rPr lang="en-US">
                <a:solidFill>
                  <a:srgbClr val="000000"/>
                </a:solidFill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and Object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8525658" name="Shape 2050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463212" cy="1273175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/>
              <a:t>Click to edit the title text format</a:t>
            </a:r>
            <a:endParaRPr/>
          </a:p>
        </p:txBody>
      </p:sp>
      <p:sp>
        <p:nvSpPr>
          <p:cNvPr id="1762150656" name="Shape 2051"/>
          <p:cNvSpPr>
            <a:spLocks noGrp="1" noChangeShapeType="1"/>
          </p:cNvSpPr>
          <p:nvPr>
            <p:ph idx="1"/>
          </p:nvPr>
        </p:nvSpPr>
        <p:spPr bwMode="auto">
          <a:xfrm>
            <a:off x="838200" y="1825625"/>
            <a:ext cx="10463212" cy="4298950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Click to edit the outline text format</a:t>
            </a:r>
            <a:endParaRPr/>
          </a:p>
          <a:p>
            <a:pPr marL="742950" lvl="1" indent="-285750">
              <a:spcBef>
                <a:spcPts val="0"/>
              </a:spcBef>
              <a:buNone/>
              <a:defRPr/>
            </a:pPr>
            <a:r>
              <a:rPr lang="en-GB"/>
              <a:t>Second Outline Level</a:t>
            </a:r>
            <a:endParaRPr/>
          </a:p>
          <a:p>
            <a:pPr marL="1143000" lvl="2" indent="-228600">
              <a:spcBef>
                <a:spcPts val="0"/>
              </a:spcBef>
              <a:buNone/>
              <a:defRPr/>
            </a:pPr>
            <a:r>
              <a:rPr lang="en-GB"/>
              <a:t>Third Outline Level</a:t>
            </a:r>
            <a:endParaRPr/>
          </a:p>
          <a:p>
            <a:pPr marL="1600200" lvl="3" indent="-228600">
              <a:spcBef>
                <a:spcPts val="0"/>
              </a:spcBef>
              <a:buNone/>
              <a:defRPr/>
            </a:pPr>
            <a:r>
              <a:rPr lang="en-GB"/>
              <a:t>Fourth Outline Level</a:t>
            </a:r>
            <a:endParaRPr/>
          </a:p>
          <a:p>
            <a:pPr marL="2057400" lvl="4" indent="-228600">
              <a:spcBef>
                <a:spcPts val="0"/>
              </a:spcBef>
              <a:buNone/>
              <a:defRPr/>
            </a:pPr>
            <a:r>
              <a:rPr lang="en-GB"/>
              <a:t>Fifth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Sixth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Seventh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Eighth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Ninth Outline Level</a:t>
            </a:r>
            <a:endParaRPr/>
          </a:p>
        </p:txBody>
      </p:sp>
      <p:sp>
        <p:nvSpPr>
          <p:cNvPr id="468144776" name="Shape 2052"/>
          <p:cNvSpPr>
            <a:spLocks noGrp="1" noChangeShapeType="1"/>
          </p:cNvSpPr>
          <p:nvPr>
            <p:ph type="dt"/>
          </p:nvPr>
        </p:nvSpPr>
        <p:spPr bwMode="auto">
          <a:xfrm>
            <a:off x="8382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</a:tabLst>
              <a:defRPr lang="en-GB" sz="1800"/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7E01130-044F-4930-9A27-C729C70D8524}" type="datetime1">
              <a:rPr lang="en-US">
                <a:solidFill>
                  <a:srgbClr val="000000"/>
                </a:solidFill>
                <a:latin typeface="Calibri"/>
                <a:ea typeface="Lucida Sans Unicode"/>
              </a:rPr>
              <a:t>8/25/2025</a:t>
            </a:fld>
            <a:endParaRPr/>
          </a:p>
        </p:txBody>
      </p:sp>
      <p:sp>
        <p:nvSpPr>
          <p:cNvPr id="844053200" name="Shape 1022"/>
          <p:cNvSpPr>
            <a:spLocks noGrp="1" noChangeShapeType="1"/>
          </p:cNvSpPr>
          <p:nvPr>
            <p:ph type="ftr"/>
          </p:nvPr>
        </p:nvSpPr>
        <p:spPr bwMode="auto">
          <a:prstGeom prst="rect">
            <a:avLst/>
          </a:prstGeom>
        </p:spPr>
        <p:txBody>
          <a:bodyPr lIns="91440" tIns="45720" rIns="91440" bIns="45720"/>
          <a:lstStyle/>
          <a:p>
            <a:pPr>
              <a:defRPr/>
            </a:pPr>
            <a:endParaRPr sz="1400"/>
          </a:p>
        </p:txBody>
      </p:sp>
      <p:sp>
        <p:nvSpPr>
          <p:cNvPr id="1175154067" name="Shape 2054"/>
          <p:cNvSpPr>
            <a:spLocks noGrp="1" noChangeShapeType="1"/>
          </p:cNvSpPr>
          <p:nvPr>
            <p:ph type="sldNum"/>
          </p:nvPr>
        </p:nvSpPr>
        <p:spPr bwMode="auto">
          <a:xfrm>
            <a:off x="86106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</a:tabLst>
              <a:defRPr lang="en-GB" sz="1800"/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038279B-FC19-497E-A7D1-5ADD9CAF016F}" type="slidenum">
              <a:rPr lang="en-US">
                <a:solidFill>
                  <a:srgbClr val="000000"/>
                </a:solidFill>
                <a:latin typeface="Calibri"/>
                <a:ea typeface="Lucida Sans Unicode"/>
              </a:r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5175664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1524000" y="1122362"/>
            <a:ext cx="9091612" cy="2335212"/>
          </a:xfrm>
          <a:prstGeom prst="rect">
            <a:avLst/>
          </a:prstGeom>
          <a:noFill/>
        </p:spPr>
        <p:txBody>
          <a:bodyPr lIns="90000" tIns="45000" rIns="90000" bIns="45000" anchor="b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/>
              <a:t>Click to edit the title text format</a:t>
            </a:r>
            <a:endParaRPr/>
          </a:p>
        </p:txBody>
      </p:sp>
      <p:sp>
        <p:nvSpPr>
          <p:cNvPr id="446552189" name="Rectangle 2"/>
          <p:cNvSpPr>
            <a:spLocks noGrp="1" noChangeShapeType="1"/>
          </p:cNvSpPr>
          <p:nvPr>
            <p:ph type="dt"/>
          </p:nvPr>
        </p:nvSpPr>
        <p:spPr bwMode="auto">
          <a:xfrm>
            <a:off x="8382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6pPr>
            <a:lvl7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7pPr>
            <a:lvl8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8pPr>
            <a:lvl9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9pPr>
          </a:lstStyle>
          <a:p>
            <a:pPr marL="0" lvl="0" indent="0">
              <a:lnSpc>
                <a:spcPct val="93000"/>
              </a:lnSpc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7E01130-044F-4930-9A27-C729C70D8524}" type="datetime1">
              <a:rPr lang="en-US">
                <a:solidFill>
                  <a:srgbClr val="000000"/>
                </a:solidFill>
              </a:rPr>
              <a:t>8/25/2025</a:t>
            </a:fld>
            <a:endParaRPr/>
          </a:p>
        </p:txBody>
      </p:sp>
      <p:sp>
        <p:nvSpPr>
          <p:cNvPr id="506526212" name="Text Box 3"/>
          <p:cNvSpPr txBox="1">
            <a:spLocks noGrp="1" noChangeShapeType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799253938" name="Rectangle 4"/>
          <p:cNvSpPr>
            <a:spLocks noGrp="1" noChangeShapeType="1"/>
          </p:cNvSpPr>
          <p:nvPr>
            <p:ph type="sldNum"/>
          </p:nvPr>
        </p:nvSpPr>
        <p:spPr bwMode="auto">
          <a:xfrm>
            <a:off x="86106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6pPr>
            <a:lvl7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7pPr>
            <a:lvl8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8pPr>
            <a:lvl9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lang="en-GB" sz="1800"/>
            </a:lvl9pPr>
          </a:lstStyle>
          <a:p>
            <a:pPr marL="0" lvl="0" indent="0">
              <a:lnSpc>
                <a:spcPct val="93000"/>
              </a:lnSpc>
              <a:spcBef>
                <a:spcPts val="0"/>
              </a:spcBef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fld id="{D038279B-FC19-497E-A7D1-5ADD9CAF016F}" type="slidenum">
              <a:rPr lang="en-US">
                <a:solidFill>
                  <a:srgbClr val="000000"/>
                </a:solidFill>
              </a:rPr>
              <a:t>‹#›</a:t>
            </a:fld>
            <a:endParaRPr/>
          </a:p>
        </p:txBody>
      </p:sp>
      <p:sp>
        <p:nvSpPr>
          <p:cNvPr id="1628437725" name="Rectangle 5"/>
          <p:cNvSpPr>
            <a:spLocks noGrp="1" noChangeShapeType="1"/>
          </p:cNvSpPr>
          <p:nvPr>
            <p:ph type="body" idx="1"/>
          </p:nvPr>
        </p:nvSpPr>
        <p:spPr bwMode="auto">
          <a:xfrm>
            <a:off x="609600" y="1604962"/>
            <a:ext cx="10920412" cy="4473575"/>
          </a:xfrm>
          <a:prstGeom prst="rect">
            <a:avLst/>
          </a:prstGeom>
          <a:noFill/>
        </p:spPr>
        <p:txBody>
          <a:bodyPr lIns="0" tIns="28080" rIns="0" bIns="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Click to edit the outline text format</a:t>
            </a:r>
            <a:endParaRPr/>
          </a:p>
          <a:p>
            <a:pPr marL="742950" lvl="1" indent="-285750">
              <a:spcBef>
                <a:spcPts val="0"/>
              </a:spcBef>
              <a:buNone/>
              <a:defRPr/>
            </a:pPr>
            <a:r>
              <a:rPr lang="en-GB"/>
              <a:t>Second Outline Level</a:t>
            </a:r>
            <a:endParaRPr/>
          </a:p>
          <a:p>
            <a:pPr marL="1143000" lvl="2" indent="-228600">
              <a:spcBef>
                <a:spcPts val="0"/>
              </a:spcBef>
              <a:buNone/>
              <a:defRPr/>
            </a:pPr>
            <a:r>
              <a:rPr lang="en-GB"/>
              <a:t>Third Outline Level</a:t>
            </a:r>
            <a:endParaRPr/>
          </a:p>
          <a:p>
            <a:pPr marL="1600200" lvl="3" indent="-228600">
              <a:spcBef>
                <a:spcPts val="0"/>
              </a:spcBef>
              <a:buNone/>
              <a:defRPr/>
            </a:pPr>
            <a:r>
              <a:rPr lang="en-GB"/>
              <a:t>Fourth Outline Level</a:t>
            </a:r>
            <a:endParaRPr/>
          </a:p>
          <a:p>
            <a:pPr marL="2057400" lvl="4" indent="-228600">
              <a:spcBef>
                <a:spcPts val="0"/>
              </a:spcBef>
              <a:buNone/>
              <a:defRPr/>
            </a:pPr>
            <a:r>
              <a:rPr lang="en-GB"/>
              <a:t>Fifth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Sixth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Seventh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Eighth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Ninth Outline Level</a:t>
            </a:r>
            <a:endParaRPr/>
          </a:p>
        </p:txBody>
      </p:sp>
      <p:sp>
        <p:nvSpPr>
          <p:cNvPr id="1526128161" name="AutoShape 6"/>
          <p:cNvSpPr>
            <a:spLocks noGrp="1" noChangeShapeType="1"/>
          </p:cNvSpPr>
          <p:nvPr/>
        </p:nvSpPr>
        <p:spPr bwMode="auto">
          <a:xfrm>
            <a:off x="4937125" y="822325"/>
            <a:ext cx="2286000" cy="182562"/>
          </a:xfrm>
          <a:custGeom>
            <a:avLst>
              <a:gd name="adj0" fmla="val 189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333366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611887933" name="Picture 7"/>
          <p:cNvPicPr>
            <a:picLocks noGrp="1" noChangeAspect="1"/>
          </p:cNvPicPr>
          <p:nvPr/>
        </p:nvPicPr>
        <p:blipFill>
          <a:blip r:embed="rId5"/>
          <a:stretch/>
        </p:blipFill>
        <p:spPr bwMode="auto">
          <a:xfrm>
            <a:off x="4737100" y="777875"/>
            <a:ext cx="2800350" cy="266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1pPr>
      <a:lvl2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2pPr>
      <a:lvl3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3pPr>
      <a:lvl4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4pPr>
      <a:lvl5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57200" rtl="0">
        <a:lnSpc>
          <a:spcPct val="92000"/>
        </a:lnSpc>
        <a:spcBef>
          <a:spcPts val="0"/>
        </a:spcBef>
        <a:spcAft>
          <a:spcPts val="1425"/>
        </a:spcAft>
        <a:buNone/>
        <a:defRPr lang="en-GB" sz="2800" b="0" i="0">
          <a:solidFill>
            <a:srgbClr val="000000"/>
          </a:solidFill>
          <a:latin typeface="Calibri"/>
          <a:ea typeface="Microsoft YaHei"/>
        </a:defRPr>
      </a:lvl1pPr>
      <a:lvl2pPr marL="742950" indent="457200" algn="l" defTabSz="457200" rtl="0">
        <a:lnSpc>
          <a:spcPct val="92000"/>
        </a:lnSpc>
        <a:spcBef>
          <a:spcPts val="0"/>
        </a:spcBef>
        <a:spcAft>
          <a:spcPts val="1138"/>
        </a:spcAft>
        <a:buNone/>
        <a:defRPr lang="en-GB" sz="2000" b="0" i="0">
          <a:solidFill>
            <a:srgbClr val="000000"/>
          </a:solidFill>
          <a:latin typeface="Calibri"/>
          <a:ea typeface="Microsoft YaHei"/>
        </a:defRPr>
      </a:lvl2pPr>
      <a:lvl3pPr marL="1143000" indent="914400" algn="l" defTabSz="457200" rtl="0">
        <a:lnSpc>
          <a:spcPct val="92000"/>
        </a:lnSpc>
        <a:spcBef>
          <a:spcPts val="0"/>
        </a:spcBef>
        <a:spcAft>
          <a:spcPts val="85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3pPr>
      <a:lvl4pPr marL="1600200" indent="1371600" algn="l" defTabSz="457200" rtl="0">
        <a:lnSpc>
          <a:spcPct val="92000"/>
        </a:lnSpc>
        <a:spcBef>
          <a:spcPts val="0"/>
        </a:spcBef>
        <a:spcAft>
          <a:spcPts val="575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4pPr>
      <a:lvl5pPr marL="2057400" indent="1828800" algn="l" defTabSz="457200" rtl="0">
        <a:lnSpc>
          <a:spcPct val="92000"/>
        </a:lnSpc>
        <a:spcBef>
          <a:spcPts val="0"/>
        </a:spcBef>
        <a:spcAft>
          <a:spcPts val="288"/>
        </a:spcAft>
        <a:buNone/>
        <a:defRPr lang="en-GB" sz="2000" b="0" i="0">
          <a:solidFill>
            <a:srgbClr val="000000"/>
          </a:solidFill>
          <a:latin typeface="Calibri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1pPr>
      <a:lvl2pPr marL="742950" indent="4572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2pPr>
      <a:lvl3pPr marL="1143000" indent="9144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3pPr>
      <a:lvl4pPr marL="1600200" indent="13716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4pPr>
      <a:lvl5pPr marL="2057400" indent="18288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9511052" name="Rectangle 1"/>
          <p:cNvSpPr>
            <a:spLocks noGrp="1" noChangeShapeType="1"/>
          </p:cNvSpPr>
          <p:nvPr>
            <p:ph type="title"/>
          </p:nvPr>
        </p:nvSpPr>
        <p:spPr bwMode="auto">
          <a:xfrm>
            <a:off x="838200" y="365125"/>
            <a:ext cx="10463212" cy="1273175"/>
          </a:xfrm>
          <a:prstGeom prst="rect">
            <a:avLst/>
          </a:prstGeom>
          <a:noFill/>
        </p:spPr>
        <p:txBody>
          <a:bodyPr lIns="90000" tIns="45000" rIns="90000" bIns="45000"/>
          <a:lstStyle/>
          <a:p>
            <a:pPr marL="0" lvl="0" indent="0">
              <a:spcBef>
                <a:spcPts val="0"/>
              </a:spcBef>
              <a:buNone/>
              <a:defRPr/>
            </a:pPr>
            <a:r>
              <a:rPr lang="en-GB"/>
              <a:t>Click to edit the title text format</a:t>
            </a:r>
            <a:endParaRPr/>
          </a:p>
        </p:txBody>
      </p:sp>
      <p:sp>
        <p:nvSpPr>
          <p:cNvPr id="180303900" name="Rectangle 2"/>
          <p:cNvSpPr>
            <a:spLocks noGrp="1" noChangeShapeType="1"/>
          </p:cNvSpPr>
          <p:nvPr>
            <p:ph type="body" idx="1"/>
          </p:nvPr>
        </p:nvSpPr>
        <p:spPr bwMode="auto">
          <a:xfrm>
            <a:off x="838200" y="1825625"/>
            <a:ext cx="10463212" cy="4298950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</a:lstStyle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Click to edit the outline text format</a:t>
            </a:r>
            <a:endParaRPr/>
          </a:p>
          <a:p>
            <a:pPr marL="742950" lvl="1" indent="-285750">
              <a:spcBef>
                <a:spcPts val="0"/>
              </a:spcBef>
              <a:buNone/>
              <a:defRPr/>
            </a:pPr>
            <a:r>
              <a:rPr lang="en-GB"/>
              <a:t>Second Outline Level</a:t>
            </a:r>
            <a:endParaRPr/>
          </a:p>
          <a:p>
            <a:pPr marL="1143000" lvl="2" indent="-228600">
              <a:spcBef>
                <a:spcPts val="0"/>
              </a:spcBef>
              <a:buNone/>
              <a:defRPr/>
            </a:pPr>
            <a:r>
              <a:rPr lang="en-GB"/>
              <a:t>Third Outline Level</a:t>
            </a:r>
            <a:endParaRPr/>
          </a:p>
          <a:p>
            <a:pPr marL="1600200" lvl="3" indent="-228600">
              <a:spcBef>
                <a:spcPts val="0"/>
              </a:spcBef>
              <a:buNone/>
              <a:defRPr/>
            </a:pPr>
            <a:r>
              <a:rPr lang="en-GB"/>
              <a:t>Fourth Outline Level</a:t>
            </a:r>
            <a:endParaRPr/>
          </a:p>
          <a:p>
            <a:pPr marL="2057400" lvl="4" indent="-228600">
              <a:spcBef>
                <a:spcPts val="0"/>
              </a:spcBef>
              <a:buNone/>
              <a:defRPr/>
            </a:pPr>
            <a:r>
              <a:rPr lang="en-GB"/>
              <a:t>Fifth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Sixth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Seventh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Eighth Outline Level</a:t>
            </a:r>
            <a:endParaRPr/>
          </a:p>
          <a:p>
            <a:pPr marL="342900" lvl="0" indent="-342900">
              <a:spcBef>
                <a:spcPts val="0"/>
              </a:spcBef>
              <a:buNone/>
              <a:defRPr/>
            </a:pPr>
            <a:r>
              <a:rPr lang="en-GB"/>
              <a:t>Ninth Outline Level</a:t>
            </a:r>
            <a:endParaRPr/>
          </a:p>
        </p:txBody>
      </p:sp>
      <p:sp>
        <p:nvSpPr>
          <p:cNvPr id="1304353106" name="Rectangle 3"/>
          <p:cNvSpPr>
            <a:spLocks noGrp="1" noChangeShapeType="1"/>
          </p:cNvSpPr>
          <p:nvPr>
            <p:ph type="dt"/>
          </p:nvPr>
        </p:nvSpPr>
        <p:spPr bwMode="auto">
          <a:xfrm>
            <a:off x="8382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</a:tabLst>
              <a:defRPr lang="en-GB" sz="1800"/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7E01130-044F-4930-9A27-C729C70D8524}" type="datetime1">
              <a:rPr lang="en-US">
                <a:solidFill>
                  <a:srgbClr val="000000"/>
                </a:solidFill>
                <a:latin typeface="Calibri"/>
                <a:ea typeface="Lucida Sans Unicode"/>
              </a:rPr>
              <a:t>8/25/2025</a:t>
            </a:fld>
            <a:endParaRPr/>
          </a:p>
        </p:txBody>
      </p:sp>
      <p:sp>
        <p:nvSpPr>
          <p:cNvPr id="8301142" name="Text Box 4"/>
          <p:cNvSpPr txBox="1">
            <a:spLocks noGrp="1" noChangeShapeType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sp>
        <p:nvSpPr>
          <p:cNvPr id="1920191844" name="Rectangle 5"/>
          <p:cNvSpPr>
            <a:spLocks noGrp="1" noChangeShapeType="1"/>
          </p:cNvSpPr>
          <p:nvPr>
            <p:ph type="sldNum"/>
          </p:nvPr>
        </p:nvSpPr>
        <p:spPr bwMode="auto">
          <a:xfrm>
            <a:off x="8610600" y="6356350"/>
            <a:ext cx="2690812" cy="312737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1pPr>
            <a:lvl2pPr marL="457200" indent="4572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2pPr>
            <a:lvl3pPr marL="914400" indent="9144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3pPr>
            <a:lvl4pPr marL="1371600" indent="13716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4pPr>
            <a:lvl5pPr marL="1828800" indent="182880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23900" algn="l"/>
                <a:tab pos="1447800" algn="l"/>
                <a:tab pos="2171700" algn="l"/>
              </a:tabLst>
              <a:defRPr sz="1800" b="0" i="0">
                <a:solidFill>
                  <a:schemeClr val="dk1"/>
                </a:solidFill>
                <a:latin typeface="Calibri"/>
                <a:ea typeface="Microsoft YaHei"/>
              </a:defRPr>
            </a:lvl5pPr>
            <a:lvl6pPr>
              <a:tabLst>
                <a:tab pos="723900" algn="l"/>
                <a:tab pos="1447800" algn="l"/>
                <a:tab pos="2171700" algn="l"/>
              </a:tabLst>
              <a:defRPr lang="en-GB" sz="1800"/>
            </a:lvl6pPr>
            <a:lvl7pPr>
              <a:tabLst>
                <a:tab pos="723900" algn="l"/>
                <a:tab pos="1447800" algn="l"/>
                <a:tab pos="2171700" algn="l"/>
              </a:tabLst>
              <a:defRPr lang="en-GB" sz="1800"/>
            </a:lvl7pPr>
            <a:lvl8pPr>
              <a:tabLst>
                <a:tab pos="723900" algn="l"/>
                <a:tab pos="1447800" algn="l"/>
                <a:tab pos="2171700" algn="l"/>
              </a:tabLst>
              <a:defRPr lang="en-GB" sz="1800"/>
            </a:lvl8pPr>
            <a:lvl9pPr>
              <a:tabLst>
                <a:tab pos="723900" algn="l"/>
                <a:tab pos="1447800" algn="l"/>
                <a:tab pos="2171700" algn="l"/>
              </a:tabLst>
              <a:defRPr lang="en-GB" sz="1800"/>
            </a:lvl9pPr>
          </a:lstStyle>
          <a:p>
            <a:pPr marL="0" lvl="0" indent="0">
              <a:spcBef>
                <a:spcPts val="0"/>
              </a:spcBef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D038279B-FC19-497E-A7D1-5ADD9CAF016F}" type="slidenum">
              <a:rPr lang="en-US">
                <a:solidFill>
                  <a:srgbClr val="000000"/>
                </a:solidFill>
                <a:latin typeface="Calibri"/>
                <a:ea typeface="Lucida Sans Unicode"/>
              </a:rPr>
              <a:t>‹#›</a:t>
            </a:fld>
            <a:endParaRPr/>
          </a:p>
        </p:txBody>
      </p:sp>
      <p:sp>
        <p:nvSpPr>
          <p:cNvPr id="1338292536" name="AutoShape 6"/>
          <p:cNvSpPr>
            <a:spLocks noGrp="1" noChangeShapeType="1"/>
          </p:cNvSpPr>
          <p:nvPr/>
        </p:nvSpPr>
        <p:spPr bwMode="auto">
          <a:xfrm>
            <a:off x="4937125" y="822325"/>
            <a:ext cx="2286000" cy="182562"/>
          </a:xfrm>
          <a:custGeom>
            <a:avLst>
              <a:gd name="adj0" fmla="val 189"/>
            </a:avLst>
            <a:gdLst>
              <a:gd name="gd0" fmla="val 65536"/>
              <a:gd name="gd1" fmla="val adj0"/>
              <a:gd name="gd2" fmla="+- 21600 0 adj0"/>
              <a:gd name="gd3" fmla="val 0"/>
              <a:gd name="gd4" fmla="val gd1"/>
              <a:gd name="gd5" fmla="+- gd1 0 gd3"/>
              <a:gd name="gd6" fmla="+- 0 0 gd4"/>
              <a:gd name="gd7" fmla="?: gd5 1 -1"/>
              <a:gd name="gd8" fmla="?: gd6 1 -1"/>
              <a:gd name="gd9" fmla="*/ gd7 gd8 1"/>
              <a:gd name="gd10" fmla="?: gd5 10800000 0"/>
              <a:gd name="gd11" fmla="?: gd9 -5400000 5400000"/>
              <a:gd name="gd12" fmla="*/ gd5 -1 1"/>
              <a:gd name="gd13" fmla="*/ gd6 -1 1"/>
              <a:gd name="gd14" fmla="?: gd5 gd5 gd12"/>
              <a:gd name="gd15" fmla="?: gd6 gd6 gd13"/>
              <a:gd name="gd16" fmla="val gd1"/>
              <a:gd name="gd17" fmla="val 0"/>
              <a:gd name="gd18" fmla="val gd2"/>
              <a:gd name="gd19" fmla="val 0"/>
              <a:gd name="gd20" fmla="+- 21600 0 gd18"/>
              <a:gd name="gd21" fmla="+- gd1 0 gd19"/>
              <a:gd name="gd22" fmla="?: gd20 1 -1"/>
              <a:gd name="gd23" fmla="?: gd21 1 -1"/>
              <a:gd name="gd24" fmla="*/ gd22 gd23 1"/>
              <a:gd name="gd25" fmla="?: gd21 16200000 5400000"/>
              <a:gd name="gd26" fmla="?: gd24 5400000 -5400000"/>
              <a:gd name="gd27" fmla="*/ gd20 -1 1"/>
              <a:gd name="gd28" fmla="*/ gd21 -1 1"/>
              <a:gd name="gd29" fmla="?: gd20 gd20 gd27"/>
              <a:gd name="gd30" fmla="?: gd21 gd21 gd28"/>
              <a:gd name="gd31" fmla="val 21600"/>
              <a:gd name="gd32" fmla="val gd1"/>
              <a:gd name="gd33" fmla="val 21600"/>
              <a:gd name="gd34" fmla="val gd2"/>
              <a:gd name="gd35" fmla="+- gd2 0 gd33"/>
              <a:gd name="gd36" fmla="+- 21600 0 gd34"/>
              <a:gd name="gd37" fmla="?: gd35 1 -1"/>
              <a:gd name="gd38" fmla="?: gd36 1 -1"/>
              <a:gd name="gd39" fmla="*/ gd37 gd38 1"/>
              <a:gd name="gd40" fmla="?: gd35 10800000 0"/>
              <a:gd name="gd41" fmla="?: gd39 -5400000 5400000"/>
              <a:gd name="gd42" fmla="*/ gd35 -1 1"/>
              <a:gd name="gd43" fmla="*/ gd36 -1 1"/>
              <a:gd name="gd44" fmla="?: gd35 gd35 gd42"/>
              <a:gd name="gd45" fmla="?: gd36 gd36 gd43"/>
              <a:gd name="gd46" fmla="val gd2"/>
              <a:gd name="gd47" fmla="val 21600"/>
              <a:gd name="gd48" fmla="val gd1"/>
              <a:gd name="gd49" fmla="val 21600"/>
              <a:gd name="gd50" fmla="+- 0 0 gd48"/>
              <a:gd name="gd51" fmla="+- gd2 0 gd49"/>
              <a:gd name="gd52" fmla="?: gd50 1 -1"/>
              <a:gd name="gd53" fmla="?: gd51 1 -1"/>
              <a:gd name="gd54" fmla="*/ gd52 gd53 1"/>
              <a:gd name="gd55" fmla="?: gd51 16200000 5400000"/>
              <a:gd name="gd56" fmla="?: gd54 5400000 -5400000"/>
              <a:gd name="gd57" fmla="*/ gd50 -1 1"/>
              <a:gd name="gd58" fmla="*/ gd51 -1 1"/>
              <a:gd name="gd59" fmla="?: gd50 gd50 gd57"/>
              <a:gd name="gd60" fmla="?: gd51 gd51 gd58"/>
              <a:gd name="gd61" fmla="val 0"/>
              <a:gd name="gd62" fmla="val gd2"/>
              <a:gd name="gd63" fmla="*/ w 0 21600"/>
              <a:gd name="gd64" fmla="*/ h 0 21600"/>
              <a:gd name="gd65" fmla="*/ w 21600 21600"/>
              <a:gd name="gd66" fmla="*/ h 21600 21600"/>
              <a:gd name="gd67" fmla="*/ w adj0 21600"/>
              <a:gd name="gd68" fmla="*/ h 0 1"/>
            </a:gdLst>
            <a:ahLst>
              <a:ahXY gdRefX="adj0" maxX="10800">
                <a:pos x="gd67" y="gd68"/>
              </a:ahXY>
            </a:ahLst>
            <a:cxnLst/>
            <a:rect l="gd63" t="gd64" r="gd65" b="gd66"/>
            <a:pathLst>
              <a:path w="21600" h="21600" extrusionOk="0">
                <a:moveTo>
                  <a:pt x="gd3" y="gd4"/>
                </a:moveTo>
                <a:arcTo wR="gd14" hR="gd15" stAng="gd10" swAng="gd11"/>
                <a:lnTo>
                  <a:pt x="gd18" y="gd19"/>
                </a:lnTo>
                <a:arcTo wR="gd29" hR="gd30" stAng="gd25" swAng="gd26"/>
                <a:lnTo>
                  <a:pt x="gd33" y="gd34"/>
                </a:lnTo>
                <a:arcTo wR="gd44" hR="gd45" stAng="gd40" swAng="gd41"/>
                <a:lnTo>
                  <a:pt x="gd48" y="gd49"/>
                </a:lnTo>
                <a:arcTo wR="gd59" hR="gd60" stAng="gd55" swAng="gd56"/>
                <a:close/>
              </a:path>
            </a:pathLst>
          </a:custGeom>
          <a:solidFill>
            <a:srgbClr val="333366"/>
          </a:solidFill>
        </p:spPr>
        <p:txBody>
          <a:bodyPr wrap="none" anchor="ctr" anchorCtr="0"/>
          <a:lstStyle/>
          <a:p>
            <a:pPr>
              <a:defRPr/>
            </a:pPr>
            <a:endParaRPr sz="1400"/>
          </a:p>
        </p:txBody>
      </p:sp>
      <p:pic>
        <p:nvPicPr>
          <p:cNvPr id="1880101766" name="Picture 7"/>
          <p:cNvPicPr>
            <a:picLocks noGrp="1" noChangeAspect="1"/>
          </p:cNvPicPr>
          <p:nvPr/>
        </p:nvPicPr>
        <p:blipFill>
          <a:blip r:embed="rId5"/>
          <a:stretch/>
        </p:blipFill>
        <p:spPr bwMode="auto">
          <a:xfrm>
            <a:off x="4737100" y="777875"/>
            <a:ext cx="2800350" cy="2667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1pPr>
      <a:lvl2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2pPr>
      <a:lvl3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3pPr>
      <a:lvl4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4pPr>
      <a:lvl5pPr marL="0" indent="0" algn="l" defTabSz="457200" rtl="0">
        <a:lnSpc>
          <a:spcPct val="92000"/>
        </a:lnSpc>
        <a:spcBef>
          <a:spcPts val="0"/>
        </a:spcBef>
        <a:spcAft>
          <a:spcPts val="0"/>
        </a:spcAft>
        <a:buNone/>
        <a:defRPr lang="en-GB" sz="1800" b="0" i="0">
          <a:solidFill>
            <a:srgbClr val="000000"/>
          </a:solidFill>
          <a:latin typeface="Calibri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titleStyle>
    <p:bodyStyle>
      <a:lvl1pPr marL="342900" indent="0" algn="l" defTabSz="457200" rtl="0">
        <a:lnSpc>
          <a:spcPct val="92000"/>
        </a:lnSpc>
        <a:spcBef>
          <a:spcPts val="0"/>
        </a:spcBef>
        <a:spcAft>
          <a:spcPts val="1425"/>
        </a:spcAft>
        <a:buNone/>
        <a:defRPr lang="en-GB" sz="2800" b="0" i="0">
          <a:solidFill>
            <a:srgbClr val="000066"/>
          </a:solidFill>
          <a:latin typeface="Calibri"/>
          <a:ea typeface="Microsoft YaHei"/>
        </a:defRPr>
      </a:lvl1pPr>
      <a:lvl2pPr marL="742950" indent="457200" algn="l" defTabSz="457200" rtl="0">
        <a:lnSpc>
          <a:spcPct val="92000"/>
        </a:lnSpc>
        <a:spcBef>
          <a:spcPts val="0"/>
        </a:spcBef>
        <a:spcAft>
          <a:spcPts val="1138"/>
        </a:spcAft>
        <a:buNone/>
        <a:defRPr lang="en-GB" sz="2800" b="0" i="0">
          <a:solidFill>
            <a:srgbClr val="000066"/>
          </a:solidFill>
          <a:latin typeface="Calibri"/>
          <a:ea typeface="Microsoft YaHei"/>
        </a:defRPr>
      </a:lvl2pPr>
      <a:lvl3pPr marL="1143000" indent="914400" algn="l" defTabSz="457200" rtl="0">
        <a:lnSpc>
          <a:spcPct val="92000"/>
        </a:lnSpc>
        <a:spcBef>
          <a:spcPts val="0"/>
        </a:spcBef>
        <a:spcAft>
          <a:spcPts val="850"/>
        </a:spcAft>
        <a:buNone/>
        <a:defRPr lang="en-GB" sz="2800" b="0" i="0">
          <a:solidFill>
            <a:srgbClr val="000066"/>
          </a:solidFill>
          <a:latin typeface="Calibri"/>
          <a:ea typeface="Microsoft YaHei"/>
        </a:defRPr>
      </a:lvl3pPr>
      <a:lvl4pPr marL="1600200" indent="1371600" algn="l" defTabSz="457200" rtl="0">
        <a:lnSpc>
          <a:spcPct val="92000"/>
        </a:lnSpc>
        <a:spcBef>
          <a:spcPts val="0"/>
        </a:spcBef>
        <a:spcAft>
          <a:spcPts val="575"/>
        </a:spcAft>
        <a:buNone/>
        <a:defRPr lang="en-GB" sz="2800" b="0" i="0">
          <a:solidFill>
            <a:srgbClr val="000066"/>
          </a:solidFill>
          <a:latin typeface="Calibri"/>
          <a:ea typeface="Microsoft YaHei"/>
        </a:defRPr>
      </a:lvl4pPr>
      <a:lvl5pPr marL="2057400" indent="1828800" algn="l" defTabSz="457200" rtl="0">
        <a:lnSpc>
          <a:spcPct val="92000"/>
        </a:lnSpc>
        <a:spcBef>
          <a:spcPts val="0"/>
        </a:spcBef>
        <a:spcAft>
          <a:spcPts val="288"/>
        </a:spcAft>
        <a:buNone/>
        <a:defRPr lang="en-GB" sz="2800" b="0" i="0">
          <a:solidFill>
            <a:srgbClr val="000066"/>
          </a:solidFill>
          <a:latin typeface="Calibri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bodyStyle>
    <p:otherStyle>
      <a:lvl1pPr marL="0" indent="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1pPr>
      <a:lvl2pPr marL="742950" indent="4572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2pPr>
      <a:lvl3pPr marL="1143000" indent="9144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3pPr>
      <a:lvl4pPr marL="1600200" indent="13716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4pPr>
      <a:lvl5pPr marL="2057400" indent="1828800" algn="l" defTabSz="457200" rtl="0">
        <a:lnSpc>
          <a:spcPct val="100000"/>
        </a:lnSpc>
        <a:spcBef>
          <a:spcPts val="0"/>
        </a:spcBef>
        <a:spcAft>
          <a:spcPts val="0"/>
        </a:spcAft>
        <a:buNone/>
        <a:defRPr lang="en-GB" sz="1800" b="0" i="0">
          <a:solidFill>
            <a:schemeClr val="lt1"/>
          </a:solidFill>
          <a:latin typeface="Arial"/>
          <a:ea typeface="Microsoft YaHei"/>
        </a:defRPr>
      </a:lvl5pPr>
      <a:lvl6pPr>
        <a:defRPr lang="en-GB" sz="1800"/>
      </a:lvl6pPr>
      <a:lvl7pPr>
        <a:defRPr lang="en-GB" sz="1800"/>
      </a:lvl7pPr>
      <a:lvl8pPr>
        <a:defRPr lang="en-GB" sz="1800"/>
      </a:lvl8pPr>
      <a:lvl9pPr>
        <a:defRPr lang="en-GB" sz="1800"/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5395900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536575" y="1855787"/>
            <a:ext cx="5784850" cy="4816475"/>
          </a:xfrm>
          <a:prstGeom prst="rect">
            <a:avLst/>
          </a:prstGeom>
        </p:spPr>
        <p:txBody>
          <a:bodyPr lIns="0" tIns="28080" rIns="0" bIns="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sz="2800" b="0" i="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lang="en-GB" sz="1800"/>
            </a:lvl6pPr>
            <a:lvl7pPr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lang="en-GB" sz="1800"/>
            </a:lvl7pPr>
            <a:lvl8pPr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lang="en-GB" sz="1800"/>
            </a:lvl8pPr>
            <a:lvl9pPr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 lang="en-GB" sz="1800"/>
            </a:lvl9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5400" b="1" i="1" u="none">
                <a:solidFill>
                  <a:srgbClr val="000066"/>
                </a:solidFill>
                <a:latin typeface="Calibri Light"/>
              </a:rPr>
              <a:t>EXPANSÃO 2030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4000" b="1" i="1" u="none">
                <a:solidFill>
                  <a:srgbClr val="000066"/>
                </a:solidFill>
                <a:latin typeface="Calibri Light"/>
              </a:rPr>
              <a:t>20.000 membros 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1438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4000" b="1" i="1" u="none">
                <a:solidFill>
                  <a:srgbClr val="000066"/>
                </a:solidFill>
                <a:latin typeface="Calibri Light"/>
              </a:rPr>
              <a:t>até 2030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endParaRPr lang="en-US" sz="32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endParaRPr lang="en-US" sz="32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endParaRPr lang="en-US" sz="2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2000" b="1" i="1" u="none">
                <a:solidFill>
                  <a:srgbClr val="000066"/>
                </a:solidFill>
                <a:latin typeface="Calibri Light"/>
              </a:rPr>
              <a:t>23/agosto/2025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endParaRPr lang="en-US" sz="20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endParaRPr lang="en-US" sz="20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2200" b="1" i="0" u="none">
                <a:solidFill>
                  <a:srgbClr val="FF3333"/>
                </a:solidFill>
                <a:latin typeface="Calibri Light"/>
              </a:rPr>
              <a:t>Por favor mantenha seu microfone desligado.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2200" b="1" i="0" u="none">
                <a:solidFill>
                  <a:srgbClr val="FF3333"/>
                </a:solidFill>
                <a:latin typeface="Calibri Light"/>
              </a:rPr>
              <a:t>Esta reunião está sendo gravada.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2" algn="l"/>
                <a:tab pos="569912" algn="l"/>
                <a:tab pos="1027112" algn="l"/>
                <a:tab pos="1484312" algn="l"/>
                <a:tab pos="1941512" algn="l"/>
                <a:tab pos="2398712" algn="l"/>
                <a:tab pos="2855912" algn="l"/>
                <a:tab pos="3313112" algn="l"/>
                <a:tab pos="3770312" algn="l"/>
                <a:tab pos="4227512" algn="l"/>
                <a:tab pos="4684712" algn="l"/>
                <a:tab pos="5141912" algn="l"/>
                <a:tab pos="5599112" algn="l"/>
                <a:tab pos="6056312" algn="l"/>
                <a:tab pos="6513512" algn="l"/>
                <a:tab pos="6970712" algn="l"/>
                <a:tab pos="7427912" algn="l"/>
                <a:tab pos="7885112" algn="l"/>
                <a:tab pos="8342312" algn="l"/>
                <a:tab pos="8799512" algn="l"/>
              </a:tabLst>
              <a:defRPr/>
            </a:pPr>
            <a:r>
              <a:rPr lang="en-US" sz="2200" b="1" i="0" u="none">
                <a:solidFill>
                  <a:srgbClr val="FF3333"/>
                </a:solidFill>
                <a:latin typeface="Calibri Light"/>
              </a:rPr>
              <a:t>Interação no chat.</a:t>
            </a:r>
            <a:endParaRPr/>
          </a:p>
        </p:txBody>
      </p:sp>
      <p:pic>
        <p:nvPicPr>
          <p:cNvPr id="1160136814" name="Picture 2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7315200" y="1189037"/>
            <a:ext cx="4878387" cy="5668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8731162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617536" y="1984374"/>
            <a:ext cx="6543712" cy="4444999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marL="558800" lvl="0" indent="-557213" algn="ctr">
              <a:lnSpc>
                <a:spcPct val="125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600" b="1" i="0" u="none"/>
              <a:t>DIFICULDADES RECORRENTES</a:t>
            </a:r>
            <a:endParaRPr sz="3600"/>
          </a:p>
          <a:p>
            <a:pPr marL="558800" lvl="0" indent="-557213">
              <a:lnSpc>
                <a:spcPct val="125000"/>
              </a:lnSpc>
              <a:spcBef>
                <a:spcPts val="0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600" b="0" i="0" u="none"/>
              <a:t>Renovação de anuidades</a:t>
            </a:r>
            <a:endParaRPr sz="3600" b="0" i="0" u="none"/>
          </a:p>
          <a:p>
            <a:pPr marL="558799" lvl="0" indent="-557212">
              <a:lnSpc>
                <a:spcPct val="125000"/>
              </a:lnSpc>
              <a:spcBef>
                <a:spcPts val="0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600" b="0" i="0" u="none"/>
              <a:t>Perda de membros</a:t>
            </a:r>
            <a:endParaRPr sz="3600" b="0" i="0" u="none"/>
          </a:p>
          <a:p>
            <a:pPr marL="558799" lvl="0" indent="-557212">
              <a:lnSpc>
                <a:spcPct val="125000"/>
              </a:lnSpc>
              <a:spcBef>
                <a:spcPts val="0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600" b="0" i="0" u="none"/>
              <a:t>Número de membros inativos</a:t>
            </a:r>
            <a:endParaRPr/>
          </a:p>
        </p:txBody>
      </p:sp>
      <p:pic>
        <p:nvPicPr>
          <p:cNvPr id="325387606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7275" y="1912937"/>
            <a:ext cx="46005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116931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1411286" y="1254124"/>
            <a:ext cx="10591837" cy="5515905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marL="558800" lvl="0" indent="-557213" algn="ctr">
              <a:spcBef>
                <a:spcPts val="0"/>
              </a:spcBef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200" b="1" i="0" u="none"/>
              <a:t>POR QUÊ UM MEMBRO SE AFASTA DO SEU CAMPO?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?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?</a:t>
            </a:r>
            <a:endParaRPr lang="en-US"/>
          </a:p>
          <a:p>
            <a:pPr lvl="0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/>
          </a:p>
          <a:p>
            <a:pPr marL="558800" lvl="0" indent="-557213">
              <a:spcBef>
                <a:spcPts val="120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endParaRPr/>
          </a:p>
        </p:txBody>
      </p:sp>
      <p:pic>
        <p:nvPicPr>
          <p:cNvPr id="19007693" name="Picture 1900769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09480" y="2670122"/>
            <a:ext cx="4296871" cy="28634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9122574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1411285" y="1153456"/>
            <a:ext cx="10591836" cy="5515904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POR QUÊ UM MEMBRO SE AFASTA DO SEU CAMPO?</a:t>
            </a:r>
            <a:endParaRPr dirty="0"/>
          </a:p>
          <a:p>
            <a:pPr marL="558799" lvl="0" indent="-557212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Escassez</a:t>
            </a:r>
            <a:r>
              <a:rPr lang="en-US" dirty="0"/>
              <a:t> de tempo</a:t>
            </a:r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Problemas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financeiros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>
                <a:cs typeface="Calibri"/>
              </a:rPr>
              <a:t>Baixa </a:t>
            </a:r>
            <a:r>
              <a:rPr lang="en-US" dirty="0" err="1">
                <a:cs typeface="Calibri"/>
              </a:rPr>
              <a:t>atividade</a:t>
            </a:r>
            <a:r>
              <a:rPr lang="en-US" dirty="0">
                <a:cs typeface="Calibri"/>
              </a:rPr>
              <a:t> do campo</a:t>
            </a:r>
            <a:endParaRPr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/>
              <a:t>Falta de </a:t>
            </a:r>
            <a:r>
              <a:rPr lang="en-US" dirty="0" err="1"/>
              <a:t>visão</a:t>
            </a:r>
            <a:endParaRPr lang="en-US"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Não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se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sentir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útil</a:t>
            </a:r>
            <a:endParaRPr sz="2800"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Conflitos</a:t>
            </a:r>
            <a:endParaRPr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Desânimo</a:t>
            </a:r>
            <a:endParaRPr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Falta de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entrosamento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ou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timidez</a:t>
            </a:r>
            <a:endParaRPr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Frieza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espiritual</a:t>
            </a:r>
            <a:endParaRPr dirty="0"/>
          </a:p>
          <a:p>
            <a:pPr marL="558798" lvl="0" indent="-55721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Pecado</a:t>
            </a:r>
            <a:endParaRPr dirty="0"/>
          </a:p>
        </p:txBody>
      </p:sp>
      <p:pic>
        <p:nvPicPr>
          <p:cNvPr id="1305205943" name="Picture 13052059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509479" y="2670121"/>
            <a:ext cx="4296870" cy="286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690701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379410" y="1196752"/>
            <a:ext cx="7051711" cy="5161709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spcAft>
                <a:spcPts val="1200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ESCASSEZ DE TEMPO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Qualificação</a:t>
            </a:r>
            <a:r>
              <a:rPr lang="en-US" dirty="0"/>
              <a:t> </a:t>
            </a:r>
            <a:r>
              <a:rPr lang="en-US" dirty="0" err="1"/>
              <a:t>espiritual</a:t>
            </a:r>
            <a:r>
              <a:rPr lang="en-US" dirty="0"/>
              <a:t> e </a:t>
            </a:r>
            <a:r>
              <a:rPr lang="en-US" dirty="0" err="1"/>
              <a:t>profissional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/>
              <a:t>Mal do </a:t>
            </a:r>
            <a:r>
              <a:rPr lang="en-US" dirty="0" err="1"/>
              <a:t>nosso</a:t>
            </a:r>
            <a:r>
              <a:rPr lang="en-US" dirty="0"/>
              <a:t> tempo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/>
              <a:t>Podemos </a:t>
            </a:r>
            <a:r>
              <a:rPr lang="en-US" dirty="0" err="1"/>
              <a:t>trabalhar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programas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formas</a:t>
            </a:r>
            <a:endParaRPr lang="en-US" dirty="0"/>
          </a:p>
          <a:p>
            <a:pPr marL="958849" lvl="1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Oração</a:t>
            </a:r>
            <a:endParaRPr lang="en-US" dirty="0"/>
          </a:p>
          <a:p>
            <a:pPr marL="958849" lvl="1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Evangelismo</a:t>
            </a:r>
            <a:r>
              <a:rPr lang="en-US" dirty="0"/>
              <a:t> </a:t>
            </a:r>
            <a:r>
              <a:rPr lang="en-US" dirty="0" err="1"/>
              <a:t>Pessoal</a:t>
            </a:r>
            <a:endParaRPr lang="en-US" dirty="0"/>
          </a:p>
          <a:p>
            <a:pPr marL="958849" lvl="1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Arregimentação</a:t>
            </a:r>
            <a:endParaRPr lang="en-US" dirty="0"/>
          </a:p>
          <a:p>
            <a:pPr marL="958849" lvl="1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Visitas</a:t>
            </a:r>
            <a:r>
              <a:rPr lang="en-US" dirty="0"/>
              <a:t> a </a:t>
            </a:r>
            <a:r>
              <a:rPr lang="en-US" dirty="0" err="1"/>
              <a:t>igrejas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Chave: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comunicação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sem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constrangimento</a:t>
            </a:r>
            <a:endParaRPr sz="2800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spcAft>
                <a:spcPts val="12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289969149" name="Picture 28996914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47978" y="2390618"/>
            <a:ext cx="4795927" cy="3090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906751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360737" y="1441488"/>
            <a:ext cx="7026639" cy="5515904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PROBLEMAS FINANCEIROS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Qualificação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espiritual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e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profissional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financeiros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meios</a:t>
            </a:r>
            <a:r>
              <a:rPr lang="en-US" dirty="0"/>
              <a:t> e </a:t>
            </a:r>
            <a:r>
              <a:rPr lang="en-US" dirty="0" err="1"/>
              <a:t>não</a:t>
            </a:r>
            <a:r>
              <a:rPr lang="en-US" dirty="0"/>
              <a:t> fins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Discrição</a:t>
            </a:r>
            <a:r>
              <a:rPr lang="en-US" dirty="0"/>
              <a:t> do campo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Atividades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Lanches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Eventos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Renovação</a:t>
            </a:r>
            <a:endParaRPr lang="en-US"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Veteranos</a:t>
            </a:r>
            <a:endParaRPr lang="en-US"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Oração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227479673" name="Picture 22747967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49949" y="3371870"/>
            <a:ext cx="5490951" cy="2745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C5358BE-4F4E-17BE-075E-82B06AF7F8D7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1906751" name="Rectangle 1">
            <a:extLst>
              <a:ext uri="{FF2B5EF4-FFF2-40B4-BE49-F238E27FC236}">
                <a16:creationId xmlns:a16="http://schemas.microsoft.com/office/drawing/2014/main" id="{0CA6237D-2C14-26FA-EC1C-DD6DD043A3B1}"/>
              </a:ext>
            </a:extLst>
          </p:cNvPr>
          <p:cNvSpPr>
            <a:spLocks noGrp="1" noChangeShapeType="1"/>
          </p:cNvSpPr>
          <p:nvPr>
            <p:ph type="body"/>
          </p:nvPr>
        </p:nvSpPr>
        <p:spPr bwMode="auto">
          <a:xfrm>
            <a:off x="510315" y="1332197"/>
            <a:ext cx="7026639" cy="5515904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BAIXA ATIVIDADE DO CAMPO</a:t>
            </a:r>
            <a:endParaRPr lang="pt-PT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pt-PT" dirty="0">
                <a:cs typeface="Calibri"/>
              </a:rPr>
              <a:t>Expectativa do membro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pt-PT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Falha na observação dos Programas do Ministério</a:t>
            </a:r>
            <a:endParaRPr lang="pt-PT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/>
              <a:t>O </a:t>
            </a:r>
            <a:r>
              <a:rPr lang="en-US" dirty="0" err="1"/>
              <a:t>papel</a:t>
            </a:r>
            <a:r>
              <a:rPr lang="en-US" dirty="0"/>
              <a:t> da </a:t>
            </a:r>
            <a:r>
              <a:rPr lang="en-US" dirty="0" err="1"/>
              <a:t>liderança</a:t>
            </a:r>
            <a:endParaRPr lang="en-US"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/>
              <a:t>A </a:t>
            </a:r>
            <a:r>
              <a:rPr lang="en-US" dirty="0" err="1"/>
              <a:t>importância</a:t>
            </a:r>
            <a:r>
              <a:rPr lang="en-US" dirty="0"/>
              <a:t> do </a:t>
            </a:r>
            <a:r>
              <a:rPr lang="en-US" dirty="0" err="1"/>
              <a:t>planejamento</a:t>
            </a:r>
            <a:endParaRPr lang="en-US"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Dinâmica</a:t>
            </a:r>
            <a:r>
              <a:rPr lang="en-US" dirty="0"/>
              <a:t> do campo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Envolvimento</a:t>
            </a:r>
            <a:r>
              <a:rPr lang="en-US" dirty="0"/>
              <a:t> do </a:t>
            </a:r>
            <a:r>
              <a:rPr lang="en-US" dirty="0" err="1"/>
              <a:t>membros</a:t>
            </a:r>
            <a:endParaRPr lang="en-US"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Oração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3" name="Picture 2" descr="A clock and various objects&#10;&#10;AI-generated content may be incorrect.">
            <a:extLst>
              <a:ext uri="{FF2B5EF4-FFF2-40B4-BE49-F238E27FC236}">
                <a16:creationId xmlns:a16="http://schemas.microsoft.com/office/drawing/2014/main" id="{03B296B7-A21D-C91F-3A56-787D26E09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99" y="2132856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0836522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864769" y="1268760"/>
            <a:ext cx="5913631" cy="4913703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FALTA DE VISÃO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Importância</a:t>
            </a:r>
            <a:r>
              <a:rPr lang="en-US" dirty="0"/>
              <a:t> de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Reunião</a:t>
            </a:r>
            <a:r>
              <a:rPr lang="en-US" dirty="0"/>
              <a:t> de Campo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Treinamentos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Conferências</a:t>
            </a:r>
            <a:r>
              <a:rPr lang="en-US" dirty="0"/>
              <a:t> da </a:t>
            </a:r>
            <a:r>
              <a:rPr lang="en-US" dirty="0" err="1"/>
              <a:t>Estadual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Convenções</a:t>
            </a:r>
            <a:r>
              <a:rPr lang="en-US" dirty="0"/>
              <a:t> (Est, </a:t>
            </a:r>
            <a:r>
              <a:rPr lang="en-US" dirty="0" err="1"/>
              <a:t>Nac</a:t>
            </a:r>
            <a:r>
              <a:rPr lang="en-US" dirty="0"/>
              <a:t>, Int)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/>
              <a:t>“</a:t>
            </a:r>
            <a:r>
              <a:rPr lang="en-US" dirty="0" err="1"/>
              <a:t>Experiência</a:t>
            </a:r>
            <a:r>
              <a:rPr lang="en-US" dirty="0"/>
              <a:t> no Campo”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Universidade</a:t>
            </a:r>
            <a:r>
              <a:rPr lang="en-US" dirty="0"/>
              <a:t> dos </a:t>
            </a:r>
            <a:r>
              <a:rPr lang="en-US" dirty="0" err="1"/>
              <a:t>Gideões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Oração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1601621383" name="Picture 160162138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443519" y="2088848"/>
            <a:ext cx="5582517" cy="36886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664585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657417" y="1436556"/>
            <a:ext cx="6386434" cy="5199712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/>
              <a:t>NÃO SE SENTIR ÚTIL</a:t>
            </a:r>
            <a:endParaRPr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/>
              <a:t>Falta de visão – desconhecimento dos programas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Empatia dos demais membros do campo</a:t>
            </a:r>
            <a:endParaRPr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/>
              <a:t>Papel da liderança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Desânimo ou frieza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Isolamento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Comunicação</a:t>
            </a:r>
            <a:endParaRPr/>
          </a:p>
          <a:p>
            <a:pPr lvl="0">
              <a:lnSpc>
                <a:spcPct val="85000"/>
              </a:lnSpc>
              <a:spcBef>
                <a:spcPts val="599"/>
              </a:spcBef>
              <a:spcAft>
                <a:spcPts val="1424"/>
              </a:spcAft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/>
          </a:p>
          <a:p>
            <a:pPr marL="558799" lvl="0" indent="-557212">
              <a:spcBef>
                <a:spcPts val="1199"/>
              </a:spcBef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/>
          </a:p>
        </p:txBody>
      </p:sp>
      <p:pic>
        <p:nvPicPr>
          <p:cNvPr id="2134125659" name="Picture 213412565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199998" y="2647715"/>
            <a:ext cx="4528279" cy="31479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1952875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630548" y="1369480"/>
            <a:ext cx="6132238" cy="5515904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CONFLITOS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Originam</a:t>
            </a:r>
            <a:r>
              <a:rPr lang="en-US" dirty="0"/>
              <a:t>-se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reuniões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grupos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Não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comentamos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ou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discutimos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Doutrina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denominacional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Política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Temas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controversos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Maturidade</a:t>
            </a:r>
            <a:r>
              <a:rPr lang="en-US" dirty="0"/>
              <a:t> </a:t>
            </a:r>
            <a:r>
              <a:rPr lang="en-US" dirty="0" err="1"/>
              <a:t>cristã</a:t>
            </a:r>
            <a:r>
              <a:rPr lang="en-US" dirty="0"/>
              <a:t> (</a:t>
            </a:r>
            <a:r>
              <a:rPr lang="en-US" dirty="0" err="1"/>
              <a:t>qualificação</a:t>
            </a:r>
            <a:r>
              <a:rPr lang="en-US" dirty="0"/>
              <a:t>)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Foco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na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oração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e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serviço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Origem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espiritual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(7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objetivos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)</a:t>
            </a:r>
            <a:endParaRPr dirty="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defRPr/>
            </a:pPr>
            <a:r>
              <a:rPr lang="en-US" dirty="0" err="1"/>
              <a:t>Pecado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262904927" name="Picture 26290492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288543" y="2568627"/>
            <a:ext cx="5783259" cy="32478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2284655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782335" y="1312378"/>
            <a:ext cx="5230942" cy="5428990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6pPr>
            <a:lvl7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7pPr>
            <a:lvl8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8pPr>
            <a:lvl9pPr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 lang="en-GB" sz="1800"/>
            </a:lvl9pPr>
          </a:lstStyle>
          <a:p>
            <a:pPr marL="558799" lvl="0" indent="-557212" algn="ctr">
              <a:spcBef>
                <a:spcPts val="0"/>
              </a:spcBef>
              <a:spcAft>
                <a:spcPts val="600"/>
              </a:spcAft>
              <a:buNone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200" b="1" i="0" u="none" dirty="0"/>
              <a:t>DESÂNIMO</a:t>
            </a:r>
            <a:endParaRPr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/>
              <a:t>“Tende </a:t>
            </a:r>
            <a:r>
              <a:rPr lang="en-US" dirty="0" err="1"/>
              <a:t>bom</a:t>
            </a:r>
            <a:r>
              <a:rPr lang="en-US" dirty="0"/>
              <a:t> </a:t>
            </a:r>
            <a:r>
              <a:rPr lang="en-US" dirty="0" err="1"/>
              <a:t>ânimo</a:t>
            </a:r>
            <a:r>
              <a:rPr lang="en-US" dirty="0"/>
              <a:t>!”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Angustias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, </a:t>
            </a: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ansiedades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Família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Saúde</a:t>
            </a:r>
            <a:endParaRPr lang="en-US" sz="2800" b="0" i="0" u="none" strike="noStrike" cap="none" spc="0" dirty="0">
              <a:solidFill>
                <a:srgbClr val="000066"/>
              </a:solidFill>
              <a:latin typeface="Calibri"/>
              <a:ea typeface="Microsoft YaHei"/>
              <a:cs typeface="Calibri"/>
            </a:endParaRP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Finanças</a:t>
            </a:r>
            <a:endParaRPr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Trabalho</a:t>
            </a:r>
            <a:endParaRPr lang="en-US" dirty="0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dirty="0" err="1"/>
              <a:t>Contexto</a:t>
            </a:r>
            <a:r>
              <a:rPr lang="en-US" dirty="0"/>
              <a:t> (ex. </a:t>
            </a:r>
            <a:r>
              <a:rPr lang="en-US" dirty="0" err="1"/>
              <a:t>economia</a:t>
            </a:r>
            <a:r>
              <a:rPr lang="en-US" dirty="0"/>
              <a:t>)</a:t>
            </a:r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dirty="0" err="1"/>
              <a:t>Oração</a:t>
            </a:r>
            <a:endParaRPr lang="en-US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defRPr/>
            </a:pPr>
            <a:r>
              <a:rPr lang="en-US" sz="2800" b="0" i="0" u="none" strike="noStrike" cap="none" spc="0" dirty="0" err="1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Apoio</a:t>
            </a:r>
            <a:r>
              <a:rPr lang="en-US" sz="2800" b="0" i="0" u="none" strike="noStrike" cap="none" spc="0" dirty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 do campo</a:t>
            </a:r>
            <a:endParaRPr sz="2800" dirty="0"/>
          </a:p>
          <a:p>
            <a:pPr marL="558799" lvl="0" indent="-557212">
              <a:lnSpc>
                <a:spcPct val="85000"/>
              </a:lnSpc>
              <a:spcBef>
                <a:spcPts val="5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lang="en-US" dirty="0"/>
          </a:p>
          <a:p>
            <a:pPr marL="558799" lvl="0" indent="-557212">
              <a:spcBef>
                <a:spcPts val="1199"/>
              </a:spcBef>
              <a:spcAft>
                <a:spcPts val="600"/>
              </a:spcAft>
              <a:buSzPct val="45000"/>
              <a:buFont typeface="Wingdings"/>
              <a:buChar char="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endParaRPr dirty="0"/>
          </a:p>
        </p:txBody>
      </p:sp>
      <p:pic>
        <p:nvPicPr>
          <p:cNvPr id="604607657" name="Picture 60460765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075737" y="2573311"/>
            <a:ext cx="5832828" cy="2972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00055802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536574" y="1628800"/>
            <a:ext cx="5784849" cy="4816474"/>
          </a:xfrm>
          <a:prstGeom prst="rect">
            <a:avLst/>
          </a:prstGeom>
        </p:spPr>
        <p:txBody>
          <a:bodyPr lIns="0" tIns="28080" rIns="0" bIns="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800" b="0" i="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6pPr>
            <a:lvl7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7pPr>
            <a:lvl8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8pPr>
            <a:lvl9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9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5400" b="1" i="1" u="none" dirty="0">
                <a:solidFill>
                  <a:srgbClr val="000066"/>
                </a:solidFill>
                <a:latin typeface="Calibri Light"/>
              </a:rPr>
              <a:t>INTEGRAÇÃO DE MEMBROS AFASTADOS</a:t>
            </a:r>
            <a:endParaRPr dirty="0"/>
          </a:p>
          <a:p>
            <a:pPr marL="0" lvl="0" indent="0" algn="ctr">
              <a:lnSpc>
                <a:spcPct val="90000"/>
              </a:lnSpc>
              <a:spcBef>
                <a:spcPts val="1437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4000" b="1" i="1" u="none" dirty="0" err="1">
                <a:solidFill>
                  <a:srgbClr val="000066"/>
                </a:solidFill>
                <a:latin typeface="Calibri Light"/>
              </a:rPr>
              <a:t>Desnormalizando</a:t>
            </a:r>
            <a:r>
              <a:rPr lang="en-US" sz="4000" b="1" i="1" u="none" dirty="0">
                <a:solidFill>
                  <a:srgbClr val="000066"/>
                </a:solidFill>
                <a:latin typeface="Calibri Light"/>
              </a:rPr>
              <a:t> a </a:t>
            </a:r>
            <a:r>
              <a:rPr lang="en-US" sz="4000" b="1" i="1" u="none" dirty="0" err="1">
                <a:solidFill>
                  <a:srgbClr val="000066"/>
                </a:solidFill>
                <a:latin typeface="Calibri Light"/>
              </a:rPr>
              <a:t>Ausência</a:t>
            </a:r>
            <a:endParaRPr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3200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200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2000" b="1" i="1" u="none" dirty="0">
                <a:solidFill>
                  <a:srgbClr val="000066"/>
                </a:solidFill>
                <a:latin typeface="Calibri Light"/>
              </a:rPr>
              <a:t>23/</a:t>
            </a:r>
            <a:r>
              <a:rPr lang="en-US" sz="2000" b="1" i="1" u="none" dirty="0" err="1">
                <a:solidFill>
                  <a:srgbClr val="000066"/>
                </a:solidFill>
                <a:latin typeface="Calibri Light"/>
              </a:rPr>
              <a:t>agosto</a:t>
            </a:r>
            <a:r>
              <a:rPr lang="en-US" sz="2000" b="1" i="1" u="none" dirty="0">
                <a:solidFill>
                  <a:srgbClr val="000066"/>
                </a:solidFill>
                <a:latin typeface="Calibri Light"/>
              </a:rPr>
              <a:t>/2025</a:t>
            </a:r>
            <a:endParaRPr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2000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2000"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Por favor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mantenha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seu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microfone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desligado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.</a:t>
            </a:r>
            <a:endParaRPr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Esta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reunião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está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sendo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</a:t>
            </a: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gravada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.</a:t>
            </a:r>
            <a:endParaRPr dirty="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2200" b="1" i="0" u="none" dirty="0" err="1">
                <a:solidFill>
                  <a:srgbClr val="FF3333"/>
                </a:solidFill>
                <a:latin typeface="Calibri Light"/>
              </a:rPr>
              <a:t>Interação</a:t>
            </a:r>
            <a:r>
              <a:rPr lang="en-US" sz="2200" b="1" i="0" u="none" dirty="0">
                <a:solidFill>
                  <a:srgbClr val="FF3333"/>
                </a:solidFill>
                <a:latin typeface="Calibri Light"/>
              </a:rPr>
              <a:t> no chat.</a:t>
            </a:r>
            <a:endParaRPr dirty="0"/>
          </a:p>
        </p:txBody>
      </p:sp>
      <p:pic>
        <p:nvPicPr>
          <p:cNvPr id="1486496526" name="Picture 2"/>
          <p:cNvPicPr>
            <a:picLocks noGrp="1" noChangeAspect="1"/>
          </p:cNvPicPr>
          <p:nvPr/>
        </p:nvPicPr>
        <p:blipFill>
          <a:blip r:embed="rId4"/>
          <a:stretch/>
        </p:blipFill>
        <p:spPr bwMode="auto">
          <a:xfrm>
            <a:off x="7315200" y="1189036"/>
            <a:ext cx="4878387" cy="56689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783856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782335" y="1436556"/>
            <a:ext cx="5230942" cy="5255397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8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6pPr>
            <a:lvl7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7pPr>
            <a:lvl8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8pPr>
            <a:lvl9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9pPr>
          </a:lstStyle>
          <a:p>
            <a:pPr marL="558798" lvl="0" indent="-557211" algn="ctr">
              <a:spcBef>
                <a:spcPts val="0"/>
              </a:spcBef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3200" b="1" i="0" u="none"/>
              <a:t>FALTA DE ENTROSAMENTO OU TIMIDEZ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As pessoas são diferentes!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Mentoria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Alguns levam mais tempo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Ambiente do campo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Encarar com naturalidade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Respeitar (não constranger)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Comunicação!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defRPr/>
            </a:pPr>
            <a:endParaRPr sz="280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 lang="en-US"/>
          </a:p>
          <a:p>
            <a:pPr marL="558798" lvl="0" indent="-557211">
              <a:spcBef>
                <a:spcPts val="1198"/>
              </a:spcBef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/>
          </a:p>
        </p:txBody>
      </p:sp>
      <p:pic>
        <p:nvPicPr>
          <p:cNvPr id="40981843" name="Picture 40981842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240730" y="2377502"/>
            <a:ext cx="4156707" cy="29158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9432631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782335" y="1436556"/>
            <a:ext cx="5230942" cy="5255397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8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6pPr>
            <a:lvl7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7pPr>
            <a:lvl8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8pPr>
            <a:lvl9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9pPr>
          </a:lstStyle>
          <a:p>
            <a:pPr marL="558798" lvl="0" indent="-557211" algn="ctr">
              <a:spcBef>
                <a:spcPts val="0"/>
              </a:spcBef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3200" b="1" i="0" u="none"/>
              <a:t>FRIEZA ESPIRITUAL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Tempos difíceis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Oração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Apoio com respeito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Comunicação</a:t>
            </a:r>
            <a:endParaRPr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defRPr/>
            </a:pPr>
            <a:endParaRPr sz="280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 lang="en-US"/>
          </a:p>
          <a:p>
            <a:pPr marL="558798" lvl="0" indent="-557211">
              <a:spcBef>
                <a:spcPts val="1198"/>
              </a:spcBef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/>
          </a:p>
        </p:txBody>
      </p:sp>
      <p:pic>
        <p:nvPicPr>
          <p:cNvPr id="25255247" name="Picture 2525524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710968" y="2154445"/>
            <a:ext cx="3174112" cy="317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4567389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735491" y="1436556"/>
            <a:ext cx="5371475" cy="5255397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8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6pPr>
            <a:lvl7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7pPr>
            <a:lvl8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8pPr>
            <a:lvl9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9pPr>
          </a:lstStyle>
          <a:p>
            <a:pPr marL="558798" lvl="0" indent="-557211" algn="ctr">
              <a:spcBef>
                <a:spcPts val="0"/>
              </a:spcBef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3200" b="1" i="0" u="none"/>
              <a:t>PECADO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Liderança do campo deve agir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Manual de disciplina</a:t>
            </a:r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Comunicar DA, VP, Pres. Est.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Em caso de dúvidas, consultar liderança estadual ou sede nacional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Oração</a:t>
            </a:r>
            <a:endParaRPr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defRPr/>
            </a:pPr>
            <a:endParaRPr sz="280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 lang="en-US"/>
          </a:p>
          <a:p>
            <a:pPr marL="558798" lvl="0" indent="-557211">
              <a:spcBef>
                <a:spcPts val="1198"/>
              </a:spcBef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83314-DCBE-27DA-96C6-6D77795336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484" y="1656184"/>
            <a:ext cx="3598910" cy="46531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33478952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782334" y="1280408"/>
            <a:ext cx="5230942" cy="5255397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8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3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6"/>
              </a:spcAft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6pPr>
            <a:lvl7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7pPr>
            <a:lvl8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8pPr>
            <a:lvl9pPr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 lang="en-GB" sz="1800"/>
            </a:lvl9pPr>
          </a:lstStyle>
          <a:p>
            <a:pPr marL="558798" lvl="0" indent="-557211" algn="ctr">
              <a:spcBef>
                <a:spcPts val="0"/>
              </a:spcBef>
              <a:buNone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sz="3200" b="1" i="0" u="none"/>
              <a:t>RESUMINDO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Oração</a:t>
            </a:r>
          </a:p>
          <a:p>
            <a:pPr marL="558797" lvl="0" indent="-557210">
              <a:lnSpc>
                <a:spcPct val="85000"/>
              </a:lnSpc>
              <a:spcBef>
                <a:spcPts val="597"/>
              </a:spcBef>
              <a:spcAft>
                <a:spcPts val="1422"/>
              </a:spcAft>
              <a:buSzPct val="45000"/>
              <a:buFont typeface="Wingdings"/>
              <a:buChar char=""/>
              <a:tabLst>
                <a:tab pos="342900" algn="l"/>
                <a:tab pos="455609" algn="l"/>
                <a:tab pos="912809" algn="l"/>
                <a:tab pos="1370009" algn="l"/>
                <a:tab pos="1827209" algn="l"/>
                <a:tab pos="2284409" algn="l"/>
                <a:tab pos="2741609" algn="l"/>
                <a:tab pos="3198809" algn="l"/>
                <a:tab pos="3656009" algn="l"/>
                <a:tab pos="4113209" algn="l"/>
                <a:tab pos="4570409" algn="l"/>
                <a:tab pos="5027609" algn="l"/>
                <a:tab pos="5484809" algn="l"/>
                <a:tab pos="5942009" algn="l"/>
                <a:tab pos="6399209" algn="l"/>
                <a:tab pos="6856409" algn="l"/>
                <a:tab pos="7313609" algn="l"/>
                <a:tab pos="7770809" algn="l"/>
                <a:tab pos="8228009" algn="l"/>
                <a:tab pos="8685209" algn="l"/>
                <a:tab pos="9142409" algn="l"/>
              </a:tabLst>
              <a:defRPr/>
            </a:pPr>
            <a:r>
              <a:rPr lang="en-US"/>
              <a:t>Envolvimento de membros afastados</a:t>
            </a:r>
          </a:p>
          <a:p>
            <a:pPr marL="558797" lvl="0" indent="-557210">
              <a:lnSpc>
                <a:spcPct val="85000"/>
              </a:lnSpc>
              <a:spcBef>
                <a:spcPts val="597"/>
              </a:spcBef>
              <a:spcAft>
                <a:spcPts val="1422"/>
              </a:spcAft>
              <a:buSzPct val="45000"/>
              <a:buFont typeface="Wingdings"/>
              <a:buChar char=""/>
              <a:tabLst>
                <a:tab pos="342900" algn="l"/>
                <a:tab pos="455609" algn="l"/>
                <a:tab pos="912809" algn="l"/>
                <a:tab pos="1370009" algn="l"/>
                <a:tab pos="1827209" algn="l"/>
                <a:tab pos="2284409" algn="l"/>
                <a:tab pos="2741609" algn="l"/>
                <a:tab pos="3198809" algn="l"/>
                <a:tab pos="3656009" algn="l"/>
                <a:tab pos="4113209" algn="l"/>
                <a:tab pos="4570409" algn="l"/>
                <a:tab pos="5027609" algn="l"/>
                <a:tab pos="5484809" algn="l"/>
                <a:tab pos="5942009" algn="l"/>
                <a:tab pos="6399209" algn="l"/>
                <a:tab pos="6856409" algn="l"/>
                <a:tab pos="7313609" algn="l"/>
                <a:tab pos="7770809" algn="l"/>
                <a:tab pos="8228009" algn="l"/>
                <a:tab pos="8685209" algn="l"/>
                <a:tab pos="9142409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Mentoria (novos membros)</a:t>
            </a:r>
            <a:endParaRPr lang="en-US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Comunicação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Amor</a:t>
            </a:r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/>
              <a:t>Não constranger!</a:t>
            </a:r>
            <a:endParaRPr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r>
              <a:rPr lang="en-US" b="1"/>
              <a:t>Desnormalizar a ausência!</a:t>
            </a:r>
            <a:endParaRPr b="1"/>
          </a:p>
          <a:p>
            <a:pPr marL="558797" lvl="0" indent="-557210">
              <a:lnSpc>
                <a:spcPct val="85000"/>
              </a:lnSpc>
              <a:spcBef>
                <a:spcPts val="597"/>
              </a:spcBef>
              <a:spcAft>
                <a:spcPts val="1422"/>
              </a:spcAft>
              <a:buSzPct val="45000"/>
              <a:buFont typeface="Wingdings"/>
              <a:buChar char=""/>
              <a:tabLst>
                <a:tab pos="342900" algn="l"/>
                <a:tab pos="455609" algn="l"/>
                <a:tab pos="912809" algn="l"/>
                <a:tab pos="1370009" algn="l"/>
                <a:tab pos="1827209" algn="l"/>
                <a:tab pos="2284409" algn="l"/>
                <a:tab pos="2741609" algn="l"/>
                <a:tab pos="3198809" algn="l"/>
                <a:tab pos="3656009" algn="l"/>
                <a:tab pos="4113209" algn="l"/>
                <a:tab pos="4570409" algn="l"/>
                <a:tab pos="5027609" algn="l"/>
                <a:tab pos="5484809" algn="l"/>
                <a:tab pos="5942009" algn="l"/>
                <a:tab pos="6399209" algn="l"/>
                <a:tab pos="6856409" algn="l"/>
                <a:tab pos="7313609" algn="l"/>
                <a:tab pos="7770809" algn="l"/>
                <a:tab pos="8228009" algn="l"/>
                <a:tab pos="8685209" algn="l"/>
                <a:tab pos="9142409" algn="l"/>
              </a:tabLst>
              <a:defRPr/>
            </a:pPr>
            <a:r>
              <a:rPr lang="en-US" b="1"/>
              <a:t>Reflexo na renovação!</a:t>
            </a:r>
            <a:endParaRPr b="1"/>
          </a:p>
          <a:p>
            <a:pPr marL="958848" lvl="1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defRPr/>
            </a:pPr>
            <a:endParaRPr sz="2800"/>
          </a:p>
          <a:p>
            <a:pPr marL="558798" lvl="0" indent="-557211">
              <a:lnSpc>
                <a:spcPct val="85000"/>
              </a:lnSpc>
              <a:spcBef>
                <a:spcPts val="598"/>
              </a:spcBef>
              <a:spcAft>
                <a:spcPts val="1423"/>
              </a:spcAft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 lang="en-US"/>
          </a:p>
          <a:p>
            <a:pPr marL="558798" lvl="0" indent="-557211">
              <a:spcBef>
                <a:spcPts val="1198"/>
              </a:spcBef>
              <a:buSzPct val="45000"/>
              <a:buFont typeface="Wingdings"/>
              <a:buChar char=""/>
              <a:tabLst>
                <a:tab pos="342900" algn="l"/>
                <a:tab pos="455610" algn="l"/>
                <a:tab pos="912810" algn="l"/>
                <a:tab pos="1370010" algn="l"/>
                <a:tab pos="1827210" algn="l"/>
                <a:tab pos="2284410" algn="l"/>
                <a:tab pos="2741610" algn="l"/>
                <a:tab pos="3198810" algn="l"/>
                <a:tab pos="3656010" algn="l"/>
                <a:tab pos="4113210" algn="l"/>
                <a:tab pos="4570410" algn="l"/>
                <a:tab pos="5027610" algn="l"/>
                <a:tab pos="5484810" algn="l"/>
                <a:tab pos="5942010" algn="l"/>
                <a:tab pos="6399210" algn="l"/>
                <a:tab pos="6856410" algn="l"/>
                <a:tab pos="7313610" algn="l"/>
                <a:tab pos="7770810" algn="l"/>
                <a:tab pos="8228010" algn="l"/>
                <a:tab pos="8685210" algn="l"/>
                <a:tab pos="9142410" algn="l"/>
              </a:tabLst>
              <a:defRPr/>
            </a:pPr>
            <a:endParaRPr/>
          </a:p>
        </p:txBody>
      </p:sp>
      <p:pic>
        <p:nvPicPr>
          <p:cNvPr id="672780319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6626537" y="1756789"/>
            <a:ext cx="5314692" cy="4676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8340716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2722562" y="1573212"/>
            <a:ext cx="6765924" cy="5121275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6pPr>
            <a:lvl7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7pPr>
            <a:lvl8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8pPr>
            <a:lvl9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9pPr>
          </a:lstStyle>
          <a:p>
            <a:pPr marL="534987" lvl="0" indent="-500062" algn="ctr">
              <a:spcBef>
                <a:spcPts val="0"/>
              </a:spcBef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endParaRPr lang="en-US" sz="3200"/>
          </a:p>
          <a:p>
            <a:pPr marL="534987" lvl="0" indent="-500062" algn="ctr">
              <a:spcBef>
                <a:spcPts val="0"/>
              </a:spcBef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endParaRPr lang="en-US" sz="3200"/>
          </a:p>
          <a:p>
            <a:pPr marL="534987" lvl="0" indent="-500062" algn="ctr">
              <a:spcBef>
                <a:spcPts val="0"/>
              </a:spcBef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endParaRPr lang="en-US" sz="3200"/>
          </a:p>
          <a:p>
            <a:pPr marL="534987" lvl="0" indent="-500062" algn="ctr">
              <a:spcBef>
                <a:spcPts val="0"/>
              </a:spcBef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r>
              <a:rPr lang="en-US" sz="4000" b="1" i="0" u="none"/>
              <a:t>DÚVIDAS / QUESTÕES</a:t>
            </a:r>
            <a:endParaRPr/>
          </a:p>
          <a:p>
            <a:pPr marL="534987" lvl="0" indent="-500062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297781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2722561" y="1573211"/>
            <a:ext cx="6765923" cy="5121274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lang="en-GB" sz="1800"/>
            </a:lvl6pPr>
            <a:lvl7pPr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lang="en-GB" sz="1800"/>
            </a:lvl7pPr>
            <a:lvl8pPr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lang="en-GB" sz="1800"/>
            </a:lvl8pPr>
            <a:lvl9pPr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 lang="en-GB" sz="1800"/>
            </a:lvl9pPr>
          </a:lstStyle>
          <a:p>
            <a:pPr marL="534987" lvl="0" indent="-500061" algn="ctr">
              <a:spcBef>
                <a:spcPts val="0"/>
              </a:spcBef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/>
            </a:pPr>
            <a:endParaRPr lang="en-US" sz="3200"/>
          </a:p>
          <a:p>
            <a:pPr marL="534987" lvl="0" indent="-500061" algn="ctr">
              <a:spcBef>
                <a:spcPts val="0"/>
              </a:spcBef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/>
            </a:pPr>
            <a:endParaRPr lang="en-US" sz="3200"/>
          </a:p>
          <a:p>
            <a:pPr marL="534987" lvl="0" indent="-500061" algn="ctr">
              <a:lnSpc>
                <a:spcPct val="120000"/>
              </a:lnSpc>
              <a:spcBef>
                <a:spcPts val="0"/>
              </a:spcBef>
              <a:spcAft>
                <a:spcPts val="1423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/>
            </a:pPr>
            <a:r>
              <a:rPr lang="en-US" sz="4000" b="1" i="0" u="none"/>
              <a:t>  QUAIS MEMBROS DO SEU CAMPO ESTÃO AFASTADOS?</a:t>
            </a:r>
            <a:endParaRPr/>
          </a:p>
          <a:p>
            <a:pPr marL="534987" lvl="0" indent="-500061" algn="just">
              <a:lnSpc>
                <a:spcPct val="100000"/>
              </a:lnSpc>
              <a:spcBef>
                <a:spcPts val="0"/>
              </a:spcBef>
              <a:spcAft>
                <a:spcPts val="149"/>
              </a:spcAft>
              <a:buNone/>
              <a:tabLst>
                <a:tab pos="534987" algn="l"/>
                <a:tab pos="647699" algn="l"/>
                <a:tab pos="1104899" algn="l"/>
                <a:tab pos="1562099" algn="l"/>
                <a:tab pos="2019299" algn="l"/>
                <a:tab pos="2476499" algn="l"/>
                <a:tab pos="2933698" algn="l"/>
                <a:tab pos="3390899" algn="l"/>
                <a:tab pos="3848099" algn="l"/>
                <a:tab pos="4305299" algn="l"/>
                <a:tab pos="4762499" algn="l"/>
                <a:tab pos="5219699" algn="l"/>
                <a:tab pos="5676899" algn="l"/>
                <a:tab pos="6134099" algn="l"/>
                <a:tab pos="6591299" algn="l"/>
                <a:tab pos="7048499" algn="l"/>
                <a:tab pos="7505699" algn="l"/>
                <a:tab pos="7962899" algn="l"/>
                <a:tab pos="8420099" algn="l"/>
                <a:tab pos="8877299" algn="l"/>
                <a:tab pos="9334499" algn="l"/>
              </a:tabLs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7823115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2722561" y="1647824"/>
            <a:ext cx="6765924" cy="4718049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6pPr>
            <a:lvl7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7pPr>
            <a:lvl8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8pPr>
            <a:lvl9pPr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 lang="en-GB" sz="1800"/>
            </a:lvl9pPr>
          </a:lstStyle>
          <a:p>
            <a:pPr marL="534987" lvl="0" indent="-500062" algn="ctr">
              <a:spcBef>
                <a:spcPts val="0"/>
              </a:spcBef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r>
              <a:rPr lang="en-US" sz="4000" b="1" i="0" u="none"/>
              <a:t>DESAFIO:</a:t>
            </a:r>
            <a:endParaRPr/>
          </a:p>
          <a:p>
            <a:pPr marL="534987" lvl="0" indent="-500062" algn="ctr">
              <a:lnSpc>
                <a:spcPct val="120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br>
              <a:rPr lang="en-US" sz="4000" b="1" i="0" u="none"/>
            </a:br>
            <a:r>
              <a:rPr lang="en-US" sz="4000" b="1" i="0" u="none"/>
              <a:t>CONTACTAR, MOTIVAR, ORAR E TRAZER OS MEMBROS AFASTADOS.</a:t>
            </a:r>
          </a:p>
          <a:p>
            <a:pPr marL="534987" lvl="0" indent="-500062" algn="just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None/>
              <a:tabLst>
                <a:tab pos="534987" algn="l"/>
                <a:tab pos="647700" algn="l"/>
                <a:tab pos="1104900" algn="l"/>
                <a:tab pos="1562100" algn="l"/>
                <a:tab pos="2019300" algn="l"/>
                <a:tab pos="2476500" algn="l"/>
                <a:tab pos="2933699" algn="l"/>
                <a:tab pos="3390900" algn="l"/>
                <a:tab pos="3848100" algn="l"/>
                <a:tab pos="4305300" algn="l"/>
                <a:tab pos="4762500" algn="l"/>
                <a:tab pos="5219700" algn="l"/>
                <a:tab pos="5676900" algn="l"/>
                <a:tab pos="6134100" algn="l"/>
                <a:tab pos="6591300" algn="l"/>
                <a:tab pos="7048500" algn="l"/>
                <a:tab pos="7505700" algn="l"/>
                <a:tab pos="7962900" algn="l"/>
                <a:tab pos="8420100" algn="l"/>
                <a:tab pos="8877300" algn="l"/>
                <a:tab pos="9334500" algn="l"/>
              </a:tabLst>
              <a:defRPr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9819632" name="Content Placeholder 2" descr="A logo with a sun and blue waves&#10;&#10;AI-generated content may be incorrect.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/>
        </p:blipFill>
        <p:spPr bwMode="auto">
          <a:xfrm>
            <a:off x="968375" y="1524000"/>
            <a:ext cx="10310812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82728995" name="Content Placeholder 6" descr="A child writing on a notebook&#10;&#10;AI-generated content may be incorrect.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/>
        </p:blipFill>
        <p:spPr bwMode="auto">
          <a:xfrm>
            <a:off x="381000" y="1524000"/>
            <a:ext cx="8134350" cy="3424237"/>
          </a:xfrm>
          <a:prstGeom prst="rect">
            <a:avLst/>
          </a:prstGeom>
          <a:noFill/>
        </p:spPr>
      </p:pic>
      <p:pic>
        <p:nvPicPr>
          <p:cNvPr id="642428971" name="Content Placeholder 8" descr="A close-up of a logo&#10;&#10;AI-generated content may be incorrect."/>
          <p:cNvPicPr>
            <a:picLocks noGrp="1" noChangeAspect="1"/>
          </p:cNvPicPr>
          <p:nvPr>
            <p:ph/>
          </p:nvPr>
        </p:nvPicPr>
        <p:blipFill>
          <a:blip r:embed="rId4"/>
          <a:srcRect/>
          <a:stretch/>
        </p:blipFill>
        <p:spPr bwMode="auto">
          <a:xfrm>
            <a:off x="6451600" y="4873625"/>
            <a:ext cx="5741987" cy="2212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0230198" name="Text Box 1"/>
          <p:cNvSpPr txBox="1">
            <a:spLocks noGrp="1" noChangeShapeType="1"/>
          </p:cNvSpPr>
          <p:nvPr/>
        </p:nvSpPr>
        <p:spPr bwMode="auto">
          <a:xfrm>
            <a:off x="-744498" y="3149599"/>
            <a:ext cx="8366124" cy="1057275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6pPr>
            <a:lvl7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7pPr>
            <a:lvl8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8pPr>
            <a:lvl9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/>
            </a:pPr>
            <a:r>
              <a:rPr lang="en-US" sz="4600" b="1" i="0" u="none"/>
              <a:t>O Evangelho é nossa missão.</a:t>
            </a:r>
            <a:endParaRPr sz="4600"/>
          </a:p>
        </p:txBody>
      </p:sp>
      <p:pic>
        <p:nvPicPr>
          <p:cNvPr id="914028758" name="Picture 2" descr="A white background with blue and brown text&#10;&#10;AI-generated content may be incorrect.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5686" y="1962149"/>
            <a:ext cx="4600575" cy="4048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5075443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838200" y="1295400"/>
            <a:ext cx="5929312" cy="5184775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marL="558800" lvl="0" indent="-557213" algn="ctr">
              <a:spcBef>
                <a:spcPts val="0"/>
              </a:spcBef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200" b="1" i="0" u="none"/>
              <a:t>NOSSO CONTEXTO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Várias localidades onde </a:t>
            </a:r>
            <a:r>
              <a:rPr lang="en-US" b="1" i="0" u="none"/>
              <a:t>não conseguimos</a:t>
            </a:r>
            <a:r>
              <a:rPr lang="en-US"/>
              <a:t> distribuir/colocar NTs regularmente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Um número imenso de igrejas com as quais </a:t>
            </a:r>
            <a:r>
              <a:rPr lang="en-US" b="1" i="0" u="none"/>
              <a:t>não temos relacionamento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Levantamento de </a:t>
            </a:r>
            <a:r>
              <a:rPr lang="en-US" b="1" i="0" u="none"/>
              <a:t>ofertas insuficiente</a:t>
            </a:r>
            <a:r>
              <a:rPr lang="en-US"/>
              <a:t> para cobrir a impressão de Escrituras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Precisamos de </a:t>
            </a:r>
            <a:r>
              <a:rPr lang="en-US" b="1" i="0" u="none"/>
              <a:t>mais membros</a:t>
            </a:r>
            <a:r>
              <a:rPr lang="en-US"/>
              <a:t>!</a:t>
            </a:r>
            <a:endParaRPr/>
          </a:p>
        </p:txBody>
      </p:sp>
      <p:pic>
        <p:nvPicPr>
          <p:cNvPr id="939390995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6765924" y="2444750"/>
            <a:ext cx="4951412" cy="3132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9077620" name="Text Box 1"/>
          <p:cNvSpPr txBox="1">
            <a:spLocks noGrp="1" noChangeShapeType="1"/>
          </p:cNvSpPr>
          <p:nvPr/>
        </p:nvSpPr>
        <p:spPr bwMode="auto">
          <a:xfrm>
            <a:off x="112749" y="3228975"/>
            <a:ext cx="7270749" cy="1057275"/>
          </a:xfrm>
          <a:prstGeom prst="rect">
            <a:avLst/>
          </a:prstGeom>
          <a:noFill/>
        </p:spPr>
        <p:txBody>
          <a:bodyPr lIns="90000" tIns="45000" rIns="90000" bIns="45000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6pPr>
            <a:lvl7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7pPr>
            <a:lvl8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8pPr>
            <a:lvl9pPr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 lang="en-GB" sz="1800"/>
            </a:lvl9pPr>
          </a:lstStyle>
          <a:p>
            <a:pPr lvl="0" algn="ctr">
              <a:lnSpc>
                <a:spcPct val="150000"/>
              </a:lnSpc>
              <a:spcBef>
                <a:spcPts val="0"/>
              </a:spcBef>
              <a:tabLst>
                <a:tab pos="338136" algn="l"/>
                <a:tab pos="795336" algn="l"/>
                <a:tab pos="1252536" algn="l"/>
                <a:tab pos="1709736" algn="l"/>
                <a:tab pos="2166936" algn="l"/>
                <a:tab pos="2624136" algn="l"/>
                <a:tab pos="3081336" algn="l"/>
                <a:tab pos="3538536" algn="l"/>
                <a:tab pos="3995736" algn="l"/>
                <a:tab pos="4452936" algn="l"/>
                <a:tab pos="4910135" algn="l"/>
                <a:tab pos="5367336" algn="l"/>
                <a:tab pos="5824536" algn="l"/>
                <a:tab pos="6281736" algn="l"/>
                <a:tab pos="6738936" algn="l"/>
                <a:tab pos="7196135" algn="l"/>
                <a:tab pos="7653336" algn="l"/>
                <a:tab pos="8110536" algn="l"/>
                <a:tab pos="8567736" algn="l"/>
                <a:tab pos="9024936" algn="l"/>
                <a:tab pos="9482136" algn="l"/>
              </a:tabLst>
              <a:defRPr/>
            </a:pPr>
            <a:r>
              <a:rPr lang="en-US" sz="5600" b="1" i="0" u="none"/>
              <a:t>Oração Final</a:t>
            </a:r>
            <a:endParaRPr sz="5600"/>
          </a:p>
        </p:txBody>
      </p:sp>
      <p:pic>
        <p:nvPicPr>
          <p:cNvPr id="263877944" name="Picture 2" descr="A white background with blue and brown text&#10;&#10;AI-generated content may be incorrect.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246936" y="1962149"/>
            <a:ext cx="4600575" cy="4048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49160644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365125" y="1828800"/>
            <a:ext cx="7224712" cy="4478337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marL="558800" lvl="0" indent="-557213" algn="ctr">
              <a:spcBef>
                <a:spcPts val="0"/>
              </a:spcBef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200" b="1" i="0" u="none"/>
              <a:t>MAIS MEMBROS!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Desafios importantes </a:t>
            </a:r>
            <a:r>
              <a:rPr lang="en-US" sz="2400"/>
              <a:t>(distrib, igrejas, ofertas…)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Alto potencial do Brasil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Muitas oportunidades </a:t>
            </a:r>
            <a:r>
              <a:rPr lang="en-US" sz="2600"/>
              <a:t>(nível local e nacional)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/>
              <a:t>Buscando do Senhor </a:t>
            </a:r>
            <a:r>
              <a:rPr lang="en-US" b="1" i="0" u="none"/>
              <a:t>discernimento</a:t>
            </a:r>
            <a:r>
              <a:rPr lang="en-US"/>
              <a:t>, precisamos agir com </a:t>
            </a:r>
            <a:r>
              <a:rPr lang="en-US" b="1" i="0" u="none"/>
              <a:t>responsabilidade</a:t>
            </a:r>
            <a:r>
              <a:rPr lang="en-US"/>
              <a:t>, de forma </a:t>
            </a:r>
            <a:r>
              <a:rPr lang="en-US" b="1" i="0" u="none"/>
              <a:t>descentralizada,</a:t>
            </a:r>
            <a:r>
              <a:rPr lang="en-US"/>
              <a:t> visando a </a:t>
            </a:r>
            <a:r>
              <a:rPr lang="en-US" b="1" i="0" u="none"/>
              <a:t>sustentabilidade</a:t>
            </a:r>
            <a:r>
              <a:rPr lang="en-US"/>
              <a:t>.</a:t>
            </a:r>
            <a:endParaRPr/>
          </a:p>
        </p:txBody>
      </p:sp>
      <p:pic>
        <p:nvPicPr>
          <p:cNvPr id="739310141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589837" y="2671762"/>
            <a:ext cx="38100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5472100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617537" y="1249362"/>
            <a:ext cx="6126162" cy="5581649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marL="558800" lvl="0" indent="-557213" algn="ctr">
              <a:spcBef>
                <a:spcPts val="0"/>
              </a:spcBef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sz="3200" b="1" i="0" u="none"/>
              <a:t>EXPANSÃO 2030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1" i="0" u="none"/>
              <a:t>Objetivo</a:t>
            </a:r>
            <a:r>
              <a:rPr lang="en-US" b="0" i="0" u="none"/>
              <a:t>: chegarmos a, pelo menos, </a:t>
            </a:r>
            <a:r>
              <a:rPr lang="en-US" b="1" i="0" u="none"/>
              <a:t>20.000</a:t>
            </a:r>
            <a:r>
              <a:rPr lang="en-US" b="0" i="0" u="none"/>
              <a:t> membros em 2030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1" i="0" u="none"/>
              <a:t>Como</a:t>
            </a:r>
            <a:r>
              <a:rPr lang="en-US" b="0" i="0" u="none"/>
              <a:t>: utilizando os métodos e recursos do Ministério em </a:t>
            </a:r>
            <a:r>
              <a:rPr lang="en-US" b="1" i="0" u="none"/>
              <a:t>4 níveis</a:t>
            </a:r>
            <a:r>
              <a:rPr lang="en-US" b="0" i="0" u="none"/>
              <a:t>:</a:t>
            </a:r>
            <a:endParaRPr/>
          </a:p>
          <a:p>
            <a:pPr marL="1174750" lvl="1" indent="-50006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0" i="0" u="none"/>
              <a:t>Nacional</a:t>
            </a:r>
            <a:endParaRPr/>
          </a:p>
          <a:p>
            <a:pPr marL="1174750" lvl="1" indent="-50006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0" i="0" u="none"/>
              <a:t>Estadual</a:t>
            </a:r>
            <a:endParaRPr/>
          </a:p>
          <a:p>
            <a:pPr marL="1174750" lvl="1" indent="-50006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0" i="0" u="none"/>
              <a:t>Campo</a:t>
            </a:r>
            <a:endParaRPr/>
          </a:p>
          <a:p>
            <a:pPr marL="1174750" lvl="1" indent="-50006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0" i="0" u="none"/>
              <a:t>Membro	</a:t>
            </a:r>
            <a:endParaRPr/>
          </a:p>
          <a:p>
            <a:pPr marL="558800" lvl="0" indent="-557213">
              <a:spcBef>
                <a:spcPts val="0"/>
              </a:spcBef>
              <a:buSzPct val="45000"/>
              <a:buFont typeface="Wingdings"/>
              <a:buChar char=""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r>
              <a:rPr lang="en-US" b="1" i="0" u="none"/>
              <a:t>Meta anual</a:t>
            </a:r>
            <a:r>
              <a:rPr lang="en-US" b="0" i="0" u="none"/>
              <a:t>: crescimento </a:t>
            </a:r>
            <a:r>
              <a:rPr lang="en-US" b="1" i="0" u="none"/>
              <a:t>líquido de 1.000</a:t>
            </a:r>
            <a:r>
              <a:rPr lang="en-US" b="0" i="0" u="none"/>
              <a:t> membros</a:t>
            </a:r>
            <a:endParaRPr/>
          </a:p>
        </p:txBody>
      </p:sp>
      <p:pic>
        <p:nvPicPr>
          <p:cNvPr id="1045737895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7275" y="1912937"/>
            <a:ext cx="46005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91535614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7275" y="1912937"/>
            <a:ext cx="4600575" cy="4048125"/>
          </a:xfrm>
          <a:prstGeom prst="rect">
            <a:avLst/>
          </a:prstGeom>
          <a:noFill/>
        </p:spPr>
      </p:pic>
      <p:pic>
        <p:nvPicPr>
          <p:cNvPr id="2035955191" name="Picture 203595519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7396" y="1482619"/>
            <a:ext cx="6635066" cy="5057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64750477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7274" y="1912936"/>
            <a:ext cx="4600575" cy="4048124"/>
          </a:xfrm>
          <a:prstGeom prst="rect">
            <a:avLst/>
          </a:prstGeom>
          <a:noFill/>
        </p:spPr>
      </p:pic>
      <p:pic>
        <p:nvPicPr>
          <p:cNvPr id="359527926" name="Picture 359527925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75468" y="1519236"/>
            <a:ext cx="6728655" cy="5106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652844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536574" y="2571750"/>
            <a:ext cx="10323549" cy="4100511"/>
          </a:xfrm>
          <a:prstGeom prst="rect">
            <a:avLst/>
          </a:prstGeom>
        </p:spPr>
        <p:txBody>
          <a:bodyPr lIns="0" tIns="28080" rIns="0" bIns="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4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800" b="0" i="0">
                <a:solidFill>
                  <a:srgbClr val="000000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7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49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4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1800" b="0" i="0">
                <a:solidFill>
                  <a:srgbClr val="000000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7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sz="2000" b="0" i="0">
                <a:solidFill>
                  <a:srgbClr val="000000"/>
                </a:solidFill>
                <a:latin typeface="Calibri"/>
                <a:ea typeface="Microsoft YaHei"/>
              </a:defRPr>
            </a:lvl5pPr>
            <a:lvl6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6pPr>
            <a:lvl7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7pPr>
            <a:lvl8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8pPr>
            <a:lvl9pPr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 lang="en-GB" sz="1800"/>
            </a:lvl9pPr>
          </a:lstStyle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5400" b="1" i="1" u="none">
                <a:solidFill>
                  <a:srgbClr val="000066"/>
                </a:solidFill>
                <a:latin typeface="Calibri Light"/>
              </a:rPr>
              <a:t>INTEGRAÇÃO DE MEMBROS AFASTADOS</a:t>
            </a:r>
            <a:endParaRPr/>
          </a:p>
          <a:p>
            <a:pPr marL="0" lvl="0" indent="0" algn="ctr">
              <a:lnSpc>
                <a:spcPct val="90000"/>
              </a:lnSpc>
              <a:spcBef>
                <a:spcPts val="1437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r>
              <a:rPr lang="en-US" sz="4800" b="1" i="1" u="none">
                <a:solidFill>
                  <a:srgbClr val="000066"/>
                </a:solidFill>
                <a:latin typeface="Calibri Light"/>
              </a:rPr>
              <a:t>Desnormalizando a Ausência</a:t>
            </a:r>
            <a:endParaRPr sz="4800"/>
          </a:p>
          <a:p>
            <a:pPr marL="0" lvl="0" indent="0" algn="ctr">
              <a:lnSpc>
                <a:spcPct val="90000"/>
              </a:lnSpc>
              <a:spcBef>
                <a:spcPts val="1437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sz="48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32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3200"/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112711" algn="l"/>
                <a:tab pos="569911" algn="l"/>
                <a:tab pos="1027111" algn="l"/>
                <a:tab pos="1484311" algn="l"/>
                <a:tab pos="1941511" algn="l"/>
                <a:tab pos="2398711" algn="l"/>
                <a:tab pos="2855911" algn="l"/>
                <a:tab pos="3313111" algn="l"/>
                <a:tab pos="3770311" algn="l"/>
                <a:tab pos="4227511" algn="l"/>
                <a:tab pos="4684711" algn="l"/>
                <a:tab pos="5141911" algn="l"/>
                <a:tab pos="5599111" algn="l"/>
                <a:tab pos="6056311" algn="l"/>
                <a:tab pos="6513511" algn="l"/>
                <a:tab pos="6970711" algn="l"/>
                <a:tab pos="7427911" algn="l"/>
                <a:tab pos="7885111" algn="l"/>
                <a:tab pos="8342311" algn="l"/>
                <a:tab pos="8799511" algn="l"/>
              </a:tabLst>
              <a:defRPr/>
            </a:pPr>
            <a:endParaRPr lang="en-US" sz="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21817793" name="Rectangle 1"/>
          <p:cNvSpPr>
            <a:spLocks noGrp="1" noChangeShapeType="1"/>
          </p:cNvSpPr>
          <p:nvPr>
            <p:ph type="body"/>
          </p:nvPr>
        </p:nvSpPr>
        <p:spPr bwMode="auto">
          <a:xfrm>
            <a:off x="617536" y="1371599"/>
            <a:ext cx="6575463" cy="5459411"/>
          </a:xfrm>
          <a:prstGeom prst="rect">
            <a:avLst/>
          </a:prstGeom>
        </p:spPr>
        <p:txBody>
          <a:bodyPr lIns="90000" tIns="45000" rIns="90000" bIns="45000" anchor="t"/>
          <a:lstStyle>
            <a:lvl1pPr marL="342900" indent="0" algn="l" defTabSz="457200" rtl="0">
              <a:lnSpc>
                <a:spcPct val="92000"/>
              </a:lnSpc>
              <a:spcBef>
                <a:spcPts val="0"/>
              </a:spcBef>
              <a:spcAft>
                <a:spcPts val="142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1pPr>
            <a:lvl2pPr marL="742950" indent="457200" algn="l" defTabSz="457200" rtl="0">
              <a:lnSpc>
                <a:spcPct val="92000"/>
              </a:lnSpc>
              <a:spcBef>
                <a:spcPts val="0"/>
              </a:spcBef>
              <a:spcAft>
                <a:spcPts val="113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2pPr>
            <a:lvl3pPr marL="1143000" indent="914400" algn="l" defTabSz="457200" rtl="0">
              <a:lnSpc>
                <a:spcPct val="92000"/>
              </a:lnSpc>
              <a:spcBef>
                <a:spcPts val="0"/>
              </a:spcBef>
              <a:spcAft>
                <a:spcPts val="850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3pPr>
            <a:lvl4pPr marL="1600200" indent="1371600" algn="l" defTabSz="457200" rtl="0">
              <a:lnSpc>
                <a:spcPct val="92000"/>
              </a:lnSpc>
              <a:spcBef>
                <a:spcPts val="0"/>
              </a:spcBef>
              <a:spcAft>
                <a:spcPts val="575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4pPr>
            <a:lvl5pPr marL="2057400" indent="1828800" algn="l" defTabSz="457200" rtl="0">
              <a:lnSpc>
                <a:spcPct val="92000"/>
              </a:lnSpc>
              <a:spcBef>
                <a:spcPts val="0"/>
              </a:spcBef>
              <a:spcAft>
                <a:spcPts val="288"/>
              </a:spcAft>
              <a:buNone/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sz="2800" b="0" i="0">
                <a:solidFill>
                  <a:srgbClr val="000066"/>
                </a:solidFill>
                <a:latin typeface="Calibri"/>
                <a:ea typeface="Microsoft YaHei"/>
              </a:defRPr>
            </a:lvl5pPr>
            <a:lvl6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6pPr>
            <a:lvl7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7pPr>
            <a:lvl8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8pPr>
            <a:lvl9pPr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 lang="en-GB" sz="1800"/>
            </a:lvl9pPr>
          </a:lstStyle>
          <a:p>
            <a:pPr lvl="1">
              <a:spcBef>
                <a:spcPts val="1800"/>
              </a:spcBef>
              <a:spcAft>
                <a:spcPts val="1425"/>
              </a:spcAft>
              <a:tabLst>
                <a:tab pos="342900" algn="l"/>
                <a:tab pos="455612" algn="l"/>
                <a:tab pos="912812" algn="l"/>
                <a:tab pos="1370012" algn="l"/>
                <a:tab pos="1827212" algn="l"/>
                <a:tab pos="2284412" algn="l"/>
                <a:tab pos="2741612" algn="l"/>
                <a:tab pos="3198812" algn="l"/>
                <a:tab pos="3656012" algn="l"/>
                <a:tab pos="4113212" algn="l"/>
                <a:tab pos="4570412" algn="l"/>
                <a:tab pos="5027612" algn="l"/>
                <a:tab pos="5484812" algn="l"/>
                <a:tab pos="5942012" algn="l"/>
                <a:tab pos="6399212" algn="l"/>
                <a:tab pos="6856412" algn="l"/>
                <a:tab pos="7313612" algn="l"/>
                <a:tab pos="7770812" algn="l"/>
                <a:tab pos="8228012" algn="l"/>
                <a:tab pos="8685212" algn="l"/>
                <a:tab pos="9142412" algn="l"/>
              </a:tabLst>
              <a:defRPr/>
            </a:pPr>
            <a:endParaRPr/>
          </a:p>
          <a:p>
            <a:pPr marL="1225087" lvl="1" indent="-482137">
              <a:spcBef>
                <a:spcPts val="1799"/>
              </a:spcBef>
              <a:spcAft>
                <a:spcPts val="1424"/>
              </a:spcAft>
              <a:buFont typeface="Arial"/>
              <a:buChar char="•"/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3600"/>
              <a:t>Porque, assim como o corpo é um e tem muitos membros, e todos os membros, mesmo sendo muitos, constituem um só corpo, assim também é com respeito a Cristo. </a:t>
            </a:r>
            <a:endParaRPr lang="en-US" sz="2800" b="0" i="0" u="none" strike="noStrike" cap="none" spc="0">
              <a:solidFill>
                <a:srgbClr val="000066"/>
              </a:solidFill>
              <a:latin typeface="Times New Roman"/>
              <a:cs typeface="Times New Roman"/>
            </a:endParaRPr>
          </a:p>
          <a:p>
            <a:pPr lvl="4">
              <a:spcBef>
                <a:spcPts val="1799"/>
              </a:spcBef>
              <a:spcAft>
                <a:spcPts val="1424"/>
              </a:spcAft>
              <a:tabLst>
                <a:tab pos="342900" algn="l"/>
                <a:tab pos="455611" algn="l"/>
                <a:tab pos="912811" algn="l"/>
                <a:tab pos="1370011" algn="l"/>
                <a:tab pos="1827211" algn="l"/>
                <a:tab pos="2284411" algn="l"/>
                <a:tab pos="2741611" algn="l"/>
                <a:tab pos="3198811" algn="l"/>
                <a:tab pos="3656011" algn="l"/>
                <a:tab pos="4113211" algn="l"/>
                <a:tab pos="4570411" algn="l"/>
                <a:tab pos="5027611" algn="l"/>
                <a:tab pos="5484811" algn="l"/>
                <a:tab pos="5942011" algn="l"/>
                <a:tab pos="6399211" algn="l"/>
                <a:tab pos="6856411" algn="l"/>
                <a:tab pos="7313611" algn="l"/>
                <a:tab pos="7770811" algn="l"/>
                <a:tab pos="8228011" algn="l"/>
                <a:tab pos="8685211" algn="l"/>
                <a:tab pos="9142411" algn="l"/>
              </a:tabLst>
              <a:defRPr/>
            </a:pPr>
            <a:r>
              <a:rPr lang="en-US" sz="2800" b="0" i="0" u="none" strike="noStrike" cap="none" spc="0">
                <a:solidFill>
                  <a:srgbClr val="000066"/>
                </a:solidFill>
                <a:latin typeface="Calibri"/>
                <a:ea typeface="Microsoft YaHei"/>
                <a:cs typeface="Calibri"/>
              </a:rPr>
              <a:t>I Cor. 12:12</a:t>
            </a:r>
            <a:endParaRPr/>
          </a:p>
        </p:txBody>
      </p:sp>
      <p:pic>
        <p:nvPicPr>
          <p:cNvPr id="471095726" name="Picture 2"/>
          <p:cNvPicPr>
            <a:picLocks noGrp="1" noChangeAspect="1"/>
          </p:cNvPicPr>
          <p:nvPr/>
        </p:nvPicPr>
        <p:blipFill>
          <a:blip r:embed="rId3"/>
          <a:stretch/>
        </p:blipFill>
        <p:spPr bwMode="auto">
          <a:xfrm>
            <a:off x="7407275" y="1912937"/>
            <a:ext cx="4600575" cy="4048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Arial"/>
        <a:cs typeface="Arial"/>
      </a:majorFont>
      <a:minorFont>
        <a:latin typeface="Microsoft YaHe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Arial"/>
        <a:cs typeface="Arial"/>
      </a:majorFont>
      <a:minorFont>
        <a:latin typeface="Microsoft YaHe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AAAAAA"/>
        </a:accent3>
        <a:accent4>
          <a:srgbClr val="DCDCDC"/>
        </a:accent4>
        <a:accent5>
          <a:srgbClr val="DBF1FA"/>
        </a:accent5>
        <a:accent6>
          <a:srgbClr val="4B9DCA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AA"/>
      </a:accent3>
      <a:accent4>
        <a:srgbClr val="DCDCDC"/>
      </a:accent4>
      <a:accent5>
        <a:srgbClr val="DBF1FA"/>
      </a:accent5>
      <a:accent6>
        <a:srgbClr val="4B9DCA"/>
      </a:accent6>
      <a:hlink>
        <a:srgbClr val="CCCCFF"/>
      </a:hlink>
      <a:folHlink>
        <a:srgbClr val="B2B2B2"/>
      </a:folHlink>
    </a:clrScheme>
    <a:fontScheme name="default">
      <a:majorFont>
        <a:latin typeface="Arial"/>
        <a:ea typeface="Arial"/>
        <a:cs typeface="Arial"/>
      </a:majorFont>
      <a:minorFont>
        <a:latin typeface="Microsoft YaHei"/>
        <a:ea typeface="Arial"/>
        <a:cs typeface="Arial"/>
      </a:minorFont>
    </a:fontScheme>
    <a:fmtScheme name="Default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634</Words>
  <Application>Microsoft Office PowerPoint</Application>
  <PresentationFormat>Custom</PresentationFormat>
  <Paragraphs>207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Microsoft YaHei</vt:lpstr>
      <vt:lpstr>Arial</vt:lpstr>
      <vt:lpstr>Calibri</vt:lpstr>
      <vt:lpstr>Calibri Light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Marcelino Pereira</dc:creator>
  <cp:lastModifiedBy>Marcelino Pereira</cp:lastModifiedBy>
  <cp:revision>55</cp:revision>
  <dcterms:created xsi:type="dcterms:W3CDTF">1601-01-01T00:00:00Z</dcterms:created>
  <dcterms:modified xsi:type="dcterms:W3CDTF">2025-08-25T15:52:07Z</dcterms:modified>
</cp:coreProperties>
</file>