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0" r:id="rId4"/>
    <p:sldId id="281" r:id="rId5"/>
    <p:sldId id="282" r:id="rId6"/>
    <p:sldId id="277" r:id="rId7"/>
    <p:sldId id="283" r:id="rId8"/>
    <p:sldId id="284" r:id="rId9"/>
    <p:sldId id="285" r:id="rId10"/>
    <p:sldId id="286" r:id="rId11"/>
    <p:sldId id="287" r:id="rId12"/>
    <p:sldId id="288" r:id="rId13"/>
    <p:sldId id="291" r:id="rId14"/>
    <p:sldId id="289" r:id="rId15"/>
    <p:sldId id="292" r:id="rId16"/>
    <p:sldId id="290" r:id="rId17"/>
    <p:sldId id="293" r:id="rId18"/>
    <p:sldId id="27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ino Pereira" userId="62700f7d114739e6" providerId="LiveId" clId="{ED4DDEA5-5C1E-4778-8B5B-3C1F54F1AA3D}"/>
    <pc:docChg chg="modSld">
      <pc:chgData name="Marcelino Pereira" userId="62700f7d114739e6" providerId="LiveId" clId="{ED4DDEA5-5C1E-4778-8B5B-3C1F54F1AA3D}" dt="2025-09-04T10:16:04.541" v="134" actId="14100"/>
      <pc:docMkLst>
        <pc:docMk/>
      </pc:docMkLst>
      <pc:sldChg chg="modSp mod">
        <pc:chgData name="Marcelino Pereira" userId="62700f7d114739e6" providerId="LiveId" clId="{ED4DDEA5-5C1E-4778-8B5B-3C1F54F1AA3D}" dt="2025-09-04T10:05:08.143" v="49" actId="1038"/>
        <pc:sldMkLst>
          <pc:docMk/>
          <pc:sldMk cId="3467892250" sldId="281"/>
        </pc:sldMkLst>
        <pc:spChg chg="mod">
          <ac:chgData name="Marcelino Pereira" userId="62700f7d114739e6" providerId="LiveId" clId="{ED4DDEA5-5C1E-4778-8B5B-3C1F54F1AA3D}" dt="2025-09-04T10:05:08.143" v="49" actId="1038"/>
          <ac:spMkLst>
            <pc:docMk/>
            <pc:sldMk cId="3467892250" sldId="281"/>
            <ac:spMk id="3" creationId="{ABC4EF5F-3C18-A54B-412D-9E30071EEDC1}"/>
          </ac:spMkLst>
        </pc:spChg>
      </pc:sldChg>
      <pc:sldChg chg="modSp mod">
        <pc:chgData name="Marcelino Pereira" userId="62700f7d114739e6" providerId="LiveId" clId="{ED4DDEA5-5C1E-4778-8B5B-3C1F54F1AA3D}" dt="2025-09-04T10:05:48.113" v="52" actId="113"/>
        <pc:sldMkLst>
          <pc:docMk/>
          <pc:sldMk cId="1668036220" sldId="282"/>
        </pc:sldMkLst>
        <pc:spChg chg="mod">
          <ac:chgData name="Marcelino Pereira" userId="62700f7d114739e6" providerId="LiveId" clId="{ED4DDEA5-5C1E-4778-8B5B-3C1F54F1AA3D}" dt="2025-09-04T10:05:48.113" v="52" actId="113"/>
          <ac:spMkLst>
            <pc:docMk/>
            <pc:sldMk cId="1668036220" sldId="282"/>
            <ac:spMk id="3" creationId="{9590FF8D-13D6-A65B-5296-99DDC0CC7B1B}"/>
          </ac:spMkLst>
        </pc:spChg>
      </pc:sldChg>
      <pc:sldChg chg="modSp mod">
        <pc:chgData name="Marcelino Pereira" userId="62700f7d114739e6" providerId="LiveId" clId="{ED4DDEA5-5C1E-4778-8B5B-3C1F54F1AA3D}" dt="2025-09-04T10:07:47.266" v="71" actId="113"/>
        <pc:sldMkLst>
          <pc:docMk/>
          <pc:sldMk cId="307631035" sldId="283"/>
        </pc:sldMkLst>
        <pc:spChg chg="mod">
          <ac:chgData name="Marcelino Pereira" userId="62700f7d114739e6" providerId="LiveId" clId="{ED4DDEA5-5C1E-4778-8B5B-3C1F54F1AA3D}" dt="2025-09-04T10:07:12.622" v="70" actId="14100"/>
          <ac:spMkLst>
            <pc:docMk/>
            <pc:sldMk cId="307631035" sldId="283"/>
            <ac:spMk id="2" creationId="{784026EB-F5A4-D762-1E0E-6621DE5F3C3F}"/>
          </ac:spMkLst>
        </pc:spChg>
        <pc:spChg chg="mod">
          <ac:chgData name="Marcelino Pereira" userId="62700f7d114739e6" providerId="LiveId" clId="{ED4DDEA5-5C1E-4778-8B5B-3C1F54F1AA3D}" dt="2025-09-04T10:07:47.266" v="71" actId="113"/>
          <ac:spMkLst>
            <pc:docMk/>
            <pc:sldMk cId="307631035" sldId="283"/>
            <ac:spMk id="3" creationId="{67259B71-2DB5-324C-0C99-98CF7D04F402}"/>
          </ac:spMkLst>
        </pc:spChg>
      </pc:sldChg>
      <pc:sldChg chg="modSp mod">
        <pc:chgData name="Marcelino Pereira" userId="62700f7d114739e6" providerId="LiveId" clId="{ED4DDEA5-5C1E-4778-8B5B-3C1F54F1AA3D}" dt="2025-09-04T10:08:14.527" v="89" actId="14100"/>
        <pc:sldMkLst>
          <pc:docMk/>
          <pc:sldMk cId="2129023898" sldId="284"/>
        </pc:sldMkLst>
        <pc:spChg chg="mod">
          <ac:chgData name="Marcelino Pereira" userId="62700f7d114739e6" providerId="LiveId" clId="{ED4DDEA5-5C1E-4778-8B5B-3C1F54F1AA3D}" dt="2025-09-04T10:08:14.527" v="89" actId="14100"/>
          <ac:spMkLst>
            <pc:docMk/>
            <pc:sldMk cId="2129023898" sldId="284"/>
            <ac:spMk id="2" creationId="{43BDF91D-D0A9-94C7-54B5-35F29F876093}"/>
          </ac:spMkLst>
        </pc:spChg>
        <pc:spChg chg="mod">
          <ac:chgData name="Marcelino Pereira" userId="62700f7d114739e6" providerId="LiveId" clId="{ED4DDEA5-5C1E-4778-8B5B-3C1F54F1AA3D}" dt="2025-09-04T10:08:09.856" v="88" actId="1038"/>
          <ac:spMkLst>
            <pc:docMk/>
            <pc:sldMk cId="2129023898" sldId="284"/>
            <ac:spMk id="3" creationId="{436594B3-ED3E-58C8-DDA5-D3BE16A75068}"/>
          </ac:spMkLst>
        </pc:spChg>
      </pc:sldChg>
      <pc:sldChg chg="modSp mod">
        <pc:chgData name="Marcelino Pereira" userId="62700f7d114739e6" providerId="LiveId" clId="{ED4DDEA5-5C1E-4778-8B5B-3C1F54F1AA3D}" dt="2025-09-04T10:11:17.657" v="114" actId="20577"/>
        <pc:sldMkLst>
          <pc:docMk/>
          <pc:sldMk cId="3654689856" sldId="285"/>
        </pc:sldMkLst>
        <pc:spChg chg="mod">
          <ac:chgData name="Marcelino Pereira" userId="62700f7d114739e6" providerId="LiveId" clId="{ED4DDEA5-5C1E-4778-8B5B-3C1F54F1AA3D}" dt="2025-09-04T10:09:55.761" v="90" actId="14100"/>
          <ac:spMkLst>
            <pc:docMk/>
            <pc:sldMk cId="3654689856" sldId="285"/>
            <ac:spMk id="2" creationId="{D1DEE0D7-6671-1D80-C581-F0970DA9FCA3}"/>
          </ac:spMkLst>
        </pc:spChg>
        <pc:spChg chg="mod">
          <ac:chgData name="Marcelino Pereira" userId="62700f7d114739e6" providerId="LiveId" clId="{ED4DDEA5-5C1E-4778-8B5B-3C1F54F1AA3D}" dt="2025-09-04T10:11:17.657" v="114" actId="20577"/>
          <ac:spMkLst>
            <pc:docMk/>
            <pc:sldMk cId="3654689856" sldId="285"/>
            <ac:spMk id="3" creationId="{8AA6A44E-B3E1-B962-50B7-1022B0FB7475}"/>
          </ac:spMkLst>
        </pc:spChg>
      </pc:sldChg>
      <pc:sldChg chg="modSp mod">
        <pc:chgData name="Marcelino Pereira" userId="62700f7d114739e6" providerId="LiveId" clId="{ED4DDEA5-5C1E-4778-8B5B-3C1F54F1AA3D}" dt="2025-09-04T10:11:38.989" v="116" actId="113"/>
        <pc:sldMkLst>
          <pc:docMk/>
          <pc:sldMk cId="876433937" sldId="286"/>
        </pc:sldMkLst>
        <pc:spChg chg="mod">
          <ac:chgData name="Marcelino Pereira" userId="62700f7d114739e6" providerId="LiveId" clId="{ED4DDEA5-5C1E-4778-8B5B-3C1F54F1AA3D}" dt="2025-09-04T10:10:12.328" v="109" actId="14100"/>
          <ac:spMkLst>
            <pc:docMk/>
            <pc:sldMk cId="876433937" sldId="286"/>
            <ac:spMk id="2" creationId="{F8E2C393-D811-515A-AE26-38707FAE193F}"/>
          </ac:spMkLst>
        </pc:spChg>
        <pc:spChg chg="mod">
          <ac:chgData name="Marcelino Pereira" userId="62700f7d114739e6" providerId="LiveId" clId="{ED4DDEA5-5C1E-4778-8B5B-3C1F54F1AA3D}" dt="2025-09-04T10:11:38.989" v="116" actId="113"/>
          <ac:spMkLst>
            <pc:docMk/>
            <pc:sldMk cId="876433937" sldId="286"/>
            <ac:spMk id="3" creationId="{B12709EE-925B-3348-AB9C-840927D8ECE4}"/>
          </ac:spMkLst>
        </pc:spChg>
      </pc:sldChg>
      <pc:sldChg chg="modSp mod">
        <pc:chgData name="Marcelino Pereira" userId="62700f7d114739e6" providerId="LiveId" clId="{ED4DDEA5-5C1E-4778-8B5B-3C1F54F1AA3D}" dt="2025-09-04T10:12:54.574" v="128" actId="948"/>
        <pc:sldMkLst>
          <pc:docMk/>
          <pc:sldMk cId="2996575782" sldId="287"/>
        </pc:sldMkLst>
        <pc:spChg chg="mod">
          <ac:chgData name="Marcelino Pereira" userId="62700f7d114739e6" providerId="LiveId" clId="{ED4DDEA5-5C1E-4778-8B5B-3C1F54F1AA3D}" dt="2025-09-04T10:10:18.485" v="110" actId="14100"/>
          <ac:spMkLst>
            <pc:docMk/>
            <pc:sldMk cId="2996575782" sldId="287"/>
            <ac:spMk id="2" creationId="{16C57772-6945-568C-7756-01F57351909E}"/>
          </ac:spMkLst>
        </pc:spChg>
        <pc:spChg chg="mod">
          <ac:chgData name="Marcelino Pereira" userId="62700f7d114739e6" providerId="LiveId" clId="{ED4DDEA5-5C1E-4778-8B5B-3C1F54F1AA3D}" dt="2025-09-04T10:12:54.574" v="128" actId="948"/>
          <ac:spMkLst>
            <pc:docMk/>
            <pc:sldMk cId="2996575782" sldId="287"/>
            <ac:spMk id="3" creationId="{12EF8D18-02EF-AC19-FCE4-3A1BFD8D8686}"/>
          </ac:spMkLst>
        </pc:spChg>
      </pc:sldChg>
      <pc:sldChg chg="modSp mod">
        <pc:chgData name="Marcelino Pereira" userId="62700f7d114739e6" providerId="LiveId" clId="{ED4DDEA5-5C1E-4778-8B5B-3C1F54F1AA3D}" dt="2025-09-04T10:10:24.543" v="111" actId="14100"/>
        <pc:sldMkLst>
          <pc:docMk/>
          <pc:sldMk cId="1201250702" sldId="288"/>
        </pc:sldMkLst>
        <pc:spChg chg="mod">
          <ac:chgData name="Marcelino Pereira" userId="62700f7d114739e6" providerId="LiveId" clId="{ED4DDEA5-5C1E-4778-8B5B-3C1F54F1AA3D}" dt="2025-09-04T10:10:24.543" v="111" actId="14100"/>
          <ac:spMkLst>
            <pc:docMk/>
            <pc:sldMk cId="1201250702" sldId="288"/>
            <ac:spMk id="2" creationId="{CDA129C6-BC20-1FB4-D60B-89F4BF7CD828}"/>
          </ac:spMkLst>
        </pc:spChg>
      </pc:sldChg>
      <pc:sldChg chg="modSp mod">
        <pc:chgData name="Marcelino Pereira" userId="62700f7d114739e6" providerId="LiveId" clId="{ED4DDEA5-5C1E-4778-8B5B-3C1F54F1AA3D}" dt="2025-09-04T10:15:03.685" v="132" actId="113"/>
        <pc:sldMkLst>
          <pc:docMk/>
          <pc:sldMk cId="4205239662" sldId="289"/>
        </pc:sldMkLst>
        <pc:spChg chg="mod">
          <ac:chgData name="Marcelino Pereira" userId="62700f7d114739e6" providerId="LiveId" clId="{ED4DDEA5-5C1E-4778-8B5B-3C1F54F1AA3D}" dt="2025-09-04T10:10:34.675" v="112" actId="14100"/>
          <ac:spMkLst>
            <pc:docMk/>
            <pc:sldMk cId="4205239662" sldId="289"/>
            <ac:spMk id="2" creationId="{D1331C7B-4D3A-98B6-26BC-21B3A1547E44}"/>
          </ac:spMkLst>
        </pc:spChg>
        <pc:spChg chg="mod">
          <ac:chgData name="Marcelino Pereira" userId="62700f7d114739e6" providerId="LiveId" clId="{ED4DDEA5-5C1E-4778-8B5B-3C1F54F1AA3D}" dt="2025-09-04T10:15:03.685" v="132" actId="113"/>
          <ac:spMkLst>
            <pc:docMk/>
            <pc:sldMk cId="4205239662" sldId="289"/>
            <ac:spMk id="3" creationId="{9736DCBA-8327-D82C-1B69-62496D49EAB0}"/>
          </ac:spMkLst>
        </pc:spChg>
      </pc:sldChg>
      <pc:sldChg chg="modSp mod">
        <pc:chgData name="Marcelino Pereira" userId="62700f7d114739e6" providerId="LiveId" clId="{ED4DDEA5-5C1E-4778-8B5B-3C1F54F1AA3D}" dt="2025-09-04T10:16:04.541" v="134" actId="14100"/>
        <pc:sldMkLst>
          <pc:docMk/>
          <pc:sldMk cId="915233813" sldId="290"/>
        </pc:sldMkLst>
        <pc:spChg chg="mod">
          <ac:chgData name="Marcelino Pereira" userId="62700f7d114739e6" providerId="LiveId" clId="{ED4DDEA5-5C1E-4778-8B5B-3C1F54F1AA3D}" dt="2025-09-04T10:16:04.541" v="134" actId="14100"/>
          <ac:spMkLst>
            <pc:docMk/>
            <pc:sldMk cId="915233813" sldId="290"/>
            <ac:spMk id="2" creationId="{01B85117-4680-98D2-C71A-8BC61B7A4903}"/>
          </ac:spMkLst>
        </pc:spChg>
      </pc:sldChg>
      <pc:sldChg chg="modSp mod">
        <pc:chgData name="Marcelino Pereira" userId="62700f7d114739e6" providerId="LiveId" clId="{ED4DDEA5-5C1E-4778-8B5B-3C1F54F1AA3D}" dt="2025-09-04T10:10:41.968" v="113" actId="14100"/>
        <pc:sldMkLst>
          <pc:docMk/>
          <pc:sldMk cId="4287538900" sldId="292"/>
        </pc:sldMkLst>
        <pc:spChg chg="mod">
          <ac:chgData name="Marcelino Pereira" userId="62700f7d114739e6" providerId="LiveId" clId="{ED4DDEA5-5C1E-4778-8B5B-3C1F54F1AA3D}" dt="2025-09-04T10:10:41.968" v="113" actId="14100"/>
          <ac:spMkLst>
            <pc:docMk/>
            <pc:sldMk cId="4287538900" sldId="292"/>
            <ac:spMk id="2" creationId="{1808A2F2-FBA7-7EBF-3202-F3F3193E513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BF7A2-1360-CB5A-8403-88DC8684E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2EFF53-AB51-4D75-C1B7-B70627F1A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CF9ED0-DBBE-2F53-1CAB-B904FC89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FD080-D664-48D6-B653-0CDC01DAF575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9FE1A-0D5C-37CA-1A83-0A815BA5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112D80-BCF0-D336-D54E-D67F6DBD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19403-9C7E-4CED-9169-5D7538AAABBE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4D54AEEA-879C-AE8F-4C4E-5CDF00EF0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0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37F6-D79A-C7EA-C232-8BB56F8D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84997B-B83B-7E04-AC18-8E6527F8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AE818-9FC4-566B-FE3F-10635F3B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FD080-D664-48D6-B653-0CDC01DAF575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2683A5-D08D-BAFC-E0AE-EB989878B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A72B71-D849-A741-B5F8-38A064DD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19403-9C7E-4CED-9169-5D7538AAABBE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 descr="Uma imagem contendo texto, material de papelaria, lápis&#10;&#10;Descrição gerada automaticamente">
            <a:extLst>
              <a:ext uri="{FF2B5EF4-FFF2-40B4-BE49-F238E27FC236}">
                <a16:creationId xmlns:a16="http://schemas.microsoft.com/office/drawing/2014/main" id="{D1BFE302-43E5-25A1-E2F9-CE86B4E46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81FADF-850F-204F-17D2-02E3E2F2E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952"/>
            <a:ext cx="1837775" cy="11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6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BA8B6-BA98-649E-916D-CCF8A2B0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31B80-6EA8-54FF-B315-6F4EDEF6A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B85E66-687C-D0BB-1DB4-E455083B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FD080-D664-48D6-B653-0CDC01DAF575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B77899-2146-0642-DD6A-583DC9CE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1AA07D-9556-1ADB-9148-71E0EA6E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19403-9C7E-4CED-9169-5D7538AAABBE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 descr="Uma imagem contendo Forma&#10;&#10;Descrição gerada automaticamente">
            <a:extLst>
              <a:ext uri="{FF2B5EF4-FFF2-40B4-BE49-F238E27FC236}">
                <a16:creationId xmlns:a16="http://schemas.microsoft.com/office/drawing/2014/main" id="{96012691-A5B3-3273-738B-07D8E2B5F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FE371-4951-C1F8-02B0-65DFE78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83F356-0AA0-78D1-66D5-130456044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5F3F7D-3DE0-91DC-470E-28B80D0A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8A3006-C297-1E3B-2E2B-429BADD2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FD080-D664-48D6-B653-0CDC01DAF575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F9BFBC-EB6C-0EC7-B0AB-8D590178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9C4358-7E74-A14E-88C4-99F9533F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19403-9C7E-4CED-9169-5D7538AAABBE}" type="slidenum">
              <a:rPr lang="pt-BR" smtClean="0"/>
              <a:t>‹#›</a:t>
            </a:fld>
            <a:endParaRPr lang="pt-BR"/>
          </a:p>
        </p:txBody>
      </p:sp>
      <p:pic>
        <p:nvPicPr>
          <p:cNvPr id="9" name="Imagem 8" descr="Padrão do plano de fundo&#10;&#10;Descrição gerada automaticamente">
            <a:extLst>
              <a:ext uri="{FF2B5EF4-FFF2-40B4-BE49-F238E27FC236}">
                <a16:creationId xmlns:a16="http://schemas.microsoft.com/office/drawing/2014/main" id="{A1F93418-0CB5-E494-A881-4CDCA3550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05257C-0CA4-D46A-07CC-CC93E3A1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FD080-D664-48D6-B653-0CDC01DAF575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10BCAC-7375-6136-0A91-B694E660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A5192E-5663-1096-541D-FFB19AFD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19403-9C7E-4CED-9169-5D7538AAABBE}" type="slidenum">
              <a:rPr lang="pt-BR" smtClean="0"/>
              <a:t>‹#›</a:t>
            </a:fld>
            <a:endParaRPr lang="pt-BR"/>
          </a:p>
        </p:txBody>
      </p:sp>
      <p:pic>
        <p:nvPicPr>
          <p:cNvPr id="6" name="Imagem 5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38EEA23-71CE-1498-22C6-F68A759A9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A08579E-F7DC-C4E7-8AFC-7FFC0958BE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6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31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1E03D-7E06-8CB5-FAB9-08CC3A792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393-D811-515A-AE26-38707FAE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742" y="365125"/>
            <a:ext cx="9435058" cy="879059"/>
          </a:xfrm>
        </p:spPr>
        <p:txBody>
          <a:bodyPr/>
          <a:lstStyle/>
          <a:p>
            <a:pPr algn="ctr"/>
            <a:r>
              <a:rPr lang="pt-BR" b="1" dirty="0"/>
              <a:t>Nível Estadual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09EE-925B-3348-AB9C-840927D8E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528997"/>
            <a:ext cx="5760721" cy="496387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b="1" dirty="0" err="1"/>
              <a:t>Recuperar</a:t>
            </a:r>
            <a:r>
              <a:rPr lang="en-US" sz="2800" dirty="0"/>
              <a:t> campos </a:t>
            </a:r>
            <a:r>
              <a:rPr lang="en-US" sz="2800" dirty="0" err="1"/>
              <a:t>fracos</a:t>
            </a:r>
            <a:r>
              <a:rPr lang="en-US" sz="2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b="1" dirty="0" err="1"/>
              <a:t>Fortalecer</a:t>
            </a:r>
            <a:r>
              <a:rPr lang="en-US" sz="2800" dirty="0"/>
              <a:t> campos com </a:t>
            </a:r>
            <a:r>
              <a:rPr lang="en-US" sz="2800" dirty="0" err="1"/>
              <a:t>baixa</a:t>
            </a:r>
            <a:r>
              <a:rPr lang="en-US" sz="2800" dirty="0"/>
              <a:t> </a:t>
            </a:r>
            <a:r>
              <a:rPr lang="en-US" sz="2800" dirty="0" err="1"/>
              <a:t>atividade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 err="1"/>
              <a:t>Implantar</a:t>
            </a:r>
            <a:r>
              <a:rPr lang="en-US" sz="2800" dirty="0"/>
              <a:t> </a:t>
            </a:r>
            <a:r>
              <a:rPr lang="en-US" sz="2800" b="1" dirty="0" err="1"/>
              <a:t>novos</a:t>
            </a:r>
            <a:r>
              <a:rPr lang="en-US" sz="2800" dirty="0"/>
              <a:t> </a:t>
            </a:r>
            <a:r>
              <a:rPr lang="en-US" sz="2800" b="1" dirty="0"/>
              <a:t>campos</a:t>
            </a:r>
          </a:p>
          <a:p>
            <a:pPr lvl="1">
              <a:lnSpc>
                <a:spcPct val="150000"/>
              </a:lnSpc>
            </a:pPr>
            <a:r>
              <a:rPr lang="en-US" sz="2800" dirty="0" err="1"/>
              <a:t>Motivar</a:t>
            </a:r>
            <a:r>
              <a:rPr lang="en-US" sz="2800" dirty="0"/>
              <a:t> e </a:t>
            </a:r>
            <a:r>
              <a:rPr lang="en-US" sz="2800" dirty="0" err="1"/>
              <a:t>treinar</a:t>
            </a:r>
            <a:r>
              <a:rPr lang="en-US" sz="2800" dirty="0"/>
              <a:t>  para o </a:t>
            </a:r>
            <a:r>
              <a:rPr lang="en-US" sz="2800" dirty="0" err="1"/>
              <a:t>trabalho</a:t>
            </a:r>
            <a:r>
              <a:rPr lang="en-US" sz="2800" dirty="0"/>
              <a:t> no </a:t>
            </a:r>
            <a:r>
              <a:rPr lang="en-US" sz="2800" b="1" dirty="0" err="1"/>
              <a:t>gabinete</a:t>
            </a:r>
            <a:r>
              <a:rPr lang="en-US" sz="2800" dirty="0"/>
              <a:t> </a:t>
            </a:r>
            <a:r>
              <a:rPr lang="en-US" sz="2800" b="1" dirty="0"/>
              <a:t>dos </a:t>
            </a:r>
            <a:r>
              <a:rPr lang="en-US" sz="2800" b="1" dirty="0" err="1"/>
              <a:t>pastores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D1386-2F28-5754-81B3-BF6265AC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2470893"/>
            <a:ext cx="4885102" cy="24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3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B7650-C49F-4988-8B5B-775F6709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7772-6945-568C-7756-01F57351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790" y="365125"/>
            <a:ext cx="9510009" cy="879059"/>
          </a:xfrm>
        </p:spPr>
        <p:txBody>
          <a:bodyPr/>
          <a:lstStyle/>
          <a:p>
            <a:pPr algn="ctr"/>
            <a:r>
              <a:rPr lang="pt-BR" b="1" dirty="0"/>
              <a:t>Nível de Campo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8D18-02EF-AC19-FCE4-3A1BFD8D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440" y="1379097"/>
            <a:ext cx="5783580" cy="4963878"/>
          </a:xfrm>
        </p:spPr>
        <p:txBody>
          <a:bodyPr/>
          <a:lstStyle/>
          <a:p>
            <a:pPr lvl="0">
              <a:spcBef>
                <a:spcPts val="3600"/>
              </a:spcBef>
            </a:pPr>
            <a:r>
              <a:rPr lang="en-US" sz="3200" dirty="0" err="1"/>
              <a:t>Planejar</a:t>
            </a:r>
            <a:r>
              <a:rPr lang="en-US" sz="3200" dirty="0"/>
              <a:t> e </a:t>
            </a:r>
            <a:r>
              <a:rPr lang="en-US" sz="3200" dirty="0" err="1"/>
              <a:t>realizar</a:t>
            </a:r>
            <a:r>
              <a:rPr lang="en-US" dirty="0"/>
              <a:t> (</a:t>
            </a:r>
            <a:r>
              <a:rPr lang="en-US" dirty="0" err="1"/>
              <a:t>trimestre</a:t>
            </a:r>
            <a:r>
              <a:rPr lang="en-US" dirty="0"/>
              <a:t>)</a:t>
            </a:r>
            <a:r>
              <a:rPr lang="en-US" sz="3200" dirty="0"/>
              <a:t> </a:t>
            </a:r>
          </a:p>
          <a:p>
            <a:pPr lvl="1">
              <a:spcBef>
                <a:spcPts val="3600"/>
              </a:spcBef>
            </a:pPr>
            <a:r>
              <a:rPr lang="en-US" sz="2800" dirty="0" err="1"/>
              <a:t>Eventos</a:t>
            </a:r>
            <a:r>
              <a:rPr lang="en-US" sz="2800" dirty="0"/>
              <a:t> para a </a:t>
            </a:r>
            <a:r>
              <a:rPr lang="en-US" sz="2800" b="1" dirty="0" err="1"/>
              <a:t>arregimentação</a:t>
            </a:r>
            <a:r>
              <a:rPr lang="en-US" sz="2800" dirty="0"/>
              <a:t> de </a:t>
            </a:r>
            <a:r>
              <a:rPr lang="en-US" sz="2800" dirty="0" err="1"/>
              <a:t>novos</a:t>
            </a:r>
            <a:r>
              <a:rPr lang="en-US" sz="2800" dirty="0"/>
              <a:t> </a:t>
            </a:r>
            <a:r>
              <a:rPr lang="en-US" sz="2800" dirty="0" err="1"/>
              <a:t>membros</a:t>
            </a:r>
            <a:r>
              <a:rPr lang="en-US" sz="2800" dirty="0"/>
              <a:t>;</a:t>
            </a:r>
          </a:p>
          <a:p>
            <a:pPr lvl="1">
              <a:spcBef>
                <a:spcPts val="3600"/>
              </a:spcBef>
            </a:pPr>
            <a:r>
              <a:rPr lang="en-US" sz="2800" dirty="0" err="1"/>
              <a:t>Ações</a:t>
            </a:r>
            <a:r>
              <a:rPr lang="en-US" sz="2800" dirty="0"/>
              <a:t> para </a:t>
            </a:r>
            <a:r>
              <a:rPr lang="en-US" sz="2800" b="1" dirty="0" err="1"/>
              <a:t>reintegrar</a:t>
            </a:r>
            <a:r>
              <a:rPr lang="en-US" sz="2800" dirty="0"/>
              <a:t> </a:t>
            </a:r>
            <a:r>
              <a:rPr lang="en-US" sz="2800" dirty="0" err="1"/>
              <a:t>membros</a:t>
            </a:r>
            <a:r>
              <a:rPr lang="en-US" sz="2800" dirty="0"/>
              <a:t> </a:t>
            </a:r>
            <a:r>
              <a:rPr lang="en-US" sz="2800" dirty="0" err="1"/>
              <a:t>afastados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desmotivados</a:t>
            </a:r>
            <a:r>
              <a:rPr lang="en-US" sz="2800" dirty="0"/>
              <a:t> </a:t>
            </a:r>
          </a:p>
          <a:p>
            <a:pPr lvl="2">
              <a:spcBef>
                <a:spcPts val="1200"/>
              </a:spcBef>
            </a:pPr>
            <a:r>
              <a:rPr lang="en-US" sz="2400" dirty="0" err="1"/>
              <a:t>Contatos</a:t>
            </a:r>
            <a:r>
              <a:rPr lang="en-US" sz="2400" dirty="0"/>
              <a:t>, </a:t>
            </a:r>
            <a:r>
              <a:rPr lang="en-US" sz="2400" dirty="0" err="1"/>
              <a:t>visitas</a:t>
            </a:r>
            <a:r>
              <a:rPr lang="en-US" sz="2400" dirty="0"/>
              <a:t>, </a:t>
            </a:r>
            <a:r>
              <a:rPr lang="en-US" sz="2400" dirty="0" err="1"/>
              <a:t>eventos</a:t>
            </a:r>
            <a:r>
              <a:rPr lang="en-US" sz="2400" dirty="0"/>
              <a:t>…</a:t>
            </a:r>
          </a:p>
          <a:p>
            <a:pPr lvl="1">
              <a:spcBef>
                <a:spcPts val="3600"/>
              </a:spcBef>
            </a:pPr>
            <a:r>
              <a:rPr lang="en-US" sz="2800" b="1" dirty="0" err="1"/>
              <a:t>Desnormalizar</a:t>
            </a:r>
            <a:r>
              <a:rPr lang="en-US" sz="2800" dirty="0"/>
              <a:t> a </a:t>
            </a:r>
            <a:r>
              <a:rPr lang="en-US" sz="2800" dirty="0" err="1"/>
              <a:t>ausência</a:t>
            </a:r>
            <a:r>
              <a:rPr lang="en-US" sz="2800" dirty="0"/>
              <a:t>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1642E1-10E0-7F7B-4112-F8C589B3D4F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7854054" y="1963934"/>
            <a:ext cx="2938864" cy="3415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57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80BEA-5B32-D078-70DB-9714B9C16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29C6-BC20-1FB4-D60B-89F4BF7C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790" y="365125"/>
            <a:ext cx="9510009" cy="879059"/>
          </a:xfrm>
        </p:spPr>
        <p:txBody>
          <a:bodyPr/>
          <a:lstStyle/>
          <a:p>
            <a:pPr algn="ctr"/>
            <a:r>
              <a:rPr lang="pt-BR" b="1" dirty="0"/>
              <a:t>Nível de Membro – DESAFIO 2030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13D3-E8F0-D90E-E99E-23BF1D2F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580" y="1528997"/>
            <a:ext cx="6012180" cy="4963878"/>
          </a:xfrm>
        </p:spPr>
        <p:txBody>
          <a:bodyPr/>
          <a:lstStyle/>
          <a:p>
            <a:pPr lvl="0"/>
            <a:r>
              <a:rPr lang="en-US" sz="3200" dirty="0" err="1"/>
              <a:t>Envolver</a:t>
            </a:r>
            <a:r>
              <a:rPr lang="en-US" sz="3200" dirty="0"/>
              <a:t>-se </a:t>
            </a:r>
            <a:r>
              <a:rPr lang="en-US" sz="3200" b="1" dirty="0" err="1"/>
              <a:t>imediatamente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Atuar</a:t>
            </a:r>
            <a:r>
              <a:rPr lang="en-US" sz="3200" dirty="0"/>
              <a:t> </a:t>
            </a:r>
            <a:r>
              <a:rPr lang="en-US" sz="3200" b="1" dirty="0" err="1"/>
              <a:t>proativamente</a:t>
            </a:r>
            <a:r>
              <a:rPr lang="en-US" sz="3200" dirty="0"/>
              <a:t> para</a:t>
            </a:r>
          </a:p>
          <a:p>
            <a:pPr lvl="1">
              <a:spcBef>
                <a:spcPts val="1800"/>
              </a:spcBef>
            </a:pPr>
            <a:r>
              <a:rPr lang="en-US" sz="2800" b="1" dirty="0" err="1"/>
              <a:t>Arregimentar</a:t>
            </a:r>
            <a:r>
              <a:rPr lang="en-US" sz="2800" dirty="0"/>
              <a:t> </a:t>
            </a:r>
            <a:r>
              <a:rPr lang="en-US" sz="2800" dirty="0" err="1"/>
              <a:t>novos</a:t>
            </a:r>
            <a:r>
              <a:rPr lang="en-US" sz="2800" dirty="0"/>
              <a:t> </a:t>
            </a:r>
            <a:r>
              <a:rPr lang="en-US" sz="2800" dirty="0" err="1"/>
              <a:t>membros</a:t>
            </a:r>
            <a:r>
              <a:rPr lang="en-US" sz="2800" dirty="0"/>
              <a:t>;</a:t>
            </a:r>
          </a:p>
          <a:p>
            <a:pPr lvl="1">
              <a:spcBef>
                <a:spcPts val="1800"/>
              </a:spcBef>
            </a:pPr>
            <a:r>
              <a:rPr lang="en-US" sz="2800" dirty="0" err="1"/>
              <a:t>Participar</a:t>
            </a:r>
            <a:r>
              <a:rPr lang="en-US" sz="2800" dirty="0"/>
              <a:t> do </a:t>
            </a:r>
            <a:r>
              <a:rPr lang="en-US" sz="2800" b="1" dirty="0"/>
              <a:t>DESAFIO 2030</a:t>
            </a:r>
          </a:p>
          <a:p>
            <a:pPr lvl="2">
              <a:spcBef>
                <a:spcPts val="1800"/>
              </a:spcBef>
            </a:pPr>
            <a:r>
              <a:rPr lang="en-US" sz="2400" dirty="0"/>
              <a:t>O Gideão e </a:t>
            </a:r>
            <a:r>
              <a:rPr lang="en-US" sz="2400" dirty="0" err="1"/>
              <a:t>sua</a:t>
            </a:r>
            <a:r>
              <a:rPr lang="en-US" sz="2400" dirty="0"/>
              <a:t> Auxiliar que </a:t>
            </a:r>
            <a:r>
              <a:rPr lang="en-US" sz="2400" dirty="0" err="1"/>
              <a:t>arregimentarem</a:t>
            </a:r>
            <a:r>
              <a:rPr lang="en-US" sz="2400" dirty="0"/>
              <a:t> um </a:t>
            </a:r>
            <a:r>
              <a:rPr lang="en-US" sz="2400" dirty="0" err="1"/>
              <a:t>casal</a:t>
            </a:r>
            <a:r>
              <a:rPr lang="en-US" sz="2400" dirty="0"/>
              <a:t>, </a:t>
            </a:r>
            <a:r>
              <a:rPr lang="en-US" sz="2400" dirty="0" err="1"/>
              <a:t>cada</a:t>
            </a:r>
            <a:r>
              <a:rPr lang="en-US" sz="2400" dirty="0"/>
              <a:t> um, </a:t>
            </a:r>
            <a:r>
              <a:rPr lang="en-US" sz="2400" dirty="0" err="1"/>
              <a:t>ganhará</a:t>
            </a:r>
            <a:r>
              <a:rPr lang="en-US" sz="2400" dirty="0"/>
              <a:t> </a:t>
            </a:r>
            <a:r>
              <a:rPr lang="en-US" sz="2400" u="sng" dirty="0" err="1"/>
              <a:t>uma</a:t>
            </a:r>
            <a:r>
              <a:rPr lang="en-US" sz="2400" u="sng" dirty="0"/>
              <a:t> </a:t>
            </a:r>
            <a:r>
              <a:rPr lang="en-US" sz="2400" u="sng" dirty="0" err="1"/>
              <a:t>lembrança</a:t>
            </a:r>
            <a:r>
              <a:rPr lang="en-US" sz="2400" u="sng" dirty="0"/>
              <a:t> </a:t>
            </a:r>
            <a:r>
              <a:rPr lang="en-US" sz="2400" u="sng" dirty="0" err="1"/>
              <a:t>exclusiva</a:t>
            </a:r>
            <a:r>
              <a:rPr lang="en-US" sz="2400" dirty="0"/>
              <a:t> </a:t>
            </a:r>
          </a:p>
          <a:p>
            <a:pPr lvl="1">
              <a:spcBef>
                <a:spcPts val="1800"/>
              </a:spcBef>
            </a:pPr>
            <a:r>
              <a:rPr lang="en-US" sz="2800" b="1" dirty="0"/>
              <a:t>Cada </a:t>
            </a:r>
            <a:r>
              <a:rPr lang="en-US" sz="2800" b="1" dirty="0" err="1"/>
              <a:t>casal</a:t>
            </a:r>
            <a:r>
              <a:rPr lang="en-US" sz="2800" b="1" dirty="0"/>
              <a:t> </a:t>
            </a:r>
            <a:r>
              <a:rPr lang="en-US" sz="2800" dirty="0" err="1"/>
              <a:t>arregimentando</a:t>
            </a:r>
            <a:r>
              <a:rPr lang="en-US" sz="2800" dirty="0"/>
              <a:t> outros </a:t>
            </a:r>
            <a:r>
              <a:rPr lang="en-US" sz="2800" b="1" dirty="0" err="1"/>
              <a:t>dois</a:t>
            </a:r>
            <a:r>
              <a:rPr lang="en-US" sz="2800" b="1" dirty="0"/>
              <a:t> </a:t>
            </a:r>
            <a:r>
              <a:rPr lang="en-US" sz="2800" b="1" dirty="0" err="1"/>
              <a:t>casais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5" name="Picture 4" descr="A blue and orange box&#10;&#10;AI-generated content may be incorrect.">
            <a:extLst>
              <a:ext uri="{FF2B5EF4-FFF2-40B4-BE49-F238E27FC236}">
                <a16:creationId xmlns:a16="http://schemas.microsoft.com/office/drawing/2014/main" id="{73B38701-F000-749F-FBC3-D9677D0C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97380"/>
            <a:ext cx="41301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5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1A69E-8719-D555-38E3-40359A281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81E5-B810-2FBD-2D41-7F5BD5B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99"/>
            <a:ext cx="7932421" cy="1157385"/>
          </a:xfrm>
        </p:spPr>
        <p:txBody>
          <a:bodyPr/>
          <a:lstStyle/>
          <a:p>
            <a:pPr algn="ctr"/>
            <a:r>
              <a:rPr lang="pt-BR" b="1" dirty="0"/>
              <a:t>Visão Geral</a:t>
            </a:r>
            <a:endParaRPr lang="en-US" b="1" dirty="0"/>
          </a:p>
        </p:txBody>
      </p:sp>
      <p:pic>
        <p:nvPicPr>
          <p:cNvPr id="9" name="Content Placeholder 8" descr="A white sheet with text and colorful text&#10;&#10;AI-generated content may be incorrect.">
            <a:extLst>
              <a:ext uri="{FF2B5EF4-FFF2-40B4-BE49-F238E27FC236}">
                <a16:creationId xmlns:a16="http://schemas.microsoft.com/office/drawing/2014/main" id="{9B4AE33F-60AC-49E1-8FC6-621CD0BEC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92" y="719528"/>
            <a:ext cx="7191169" cy="6066663"/>
          </a:xfrm>
        </p:spPr>
      </p:pic>
    </p:spTree>
    <p:extLst>
      <p:ext uri="{BB962C8B-B14F-4D97-AF65-F5344CB8AC3E}">
        <p14:creationId xmlns:p14="http://schemas.microsoft.com/office/powerpoint/2010/main" val="292441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D66C8-700D-9DE6-CD5F-72A319FAC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1C7B-4D3A-98B6-26BC-21B3A154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80" y="365125"/>
            <a:ext cx="9495019" cy="879059"/>
          </a:xfrm>
        </p:spPr>
        <p:txBody>
          <a:bodyPr/>
          <a:lstStyle/>
          <a:p>
            <a:pPr algn="ctr"/>
            <a:r>
              <a:rPr lang="pt-BR" b="1" dirty="0"/>
              <a:t>Resultados Esperados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6DCBA-8327-D82C-1B69-62496D49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8997"/>
            <a:ext cx="6103620" cy="4963878"/>
          </a:xfrm>
        </p:spPr>
        <p:txBody>
          <a:bodyPr/>
          <a:lstStyle/>
          <a:p>
            <a:r>
              <a:rPr lang="en-US" sz="3200" dirty="0"/>
              <a:t>Conforme a </a:t>
            </a:r>
            <a:r>
              <a:rPr lang="en-US" sz="3200" dirty="0" err="1"/>
              <a:t>graça</a:t>
            </a:r>
            <a:r>
              <a:rPr lang="en-US" sz="3200" dirty="0"/>
              <a:t> do Senhor </a:t>
            </a:r>
          </a:p>
          <a:p>
            <a:r>
              <a:rPr lang="en-US" sz="3200" b="1" dirty="0" err="1"/>
              <a:t>Adesão</a:t>
            </a:r>
            <a:r>
              <a:rPr lang="en-US" sz="3200" dirty="0"/>
              <a:t> dos </a:t>
            </a:r>
            <a:r>
              <a:rPr lang="en-US" sz="3200" dirty="0" err="1"/>
              <a:t>membros</a:t>
            </a:r>
            <a:r>
              <a:rPr lang="en-US" sz="3200" dirty="0"/>
              <a:t> à </a:t>
            </a:r>
            <a:r>
              <a:rPr lang="en-US" sz="3200" dirty="0" err="1"/>
              <a:t>campanha</a:t>
            </a:r>
            <a:endParaRPr lang="en-US" sz="3200" dirty="0"/>
          </a:p>
          <a:p>
            <a:r>
              <a:rPr lang="en-US" sz="3200" dirty="0"/>
              <a:t>Nos </a:t>
            </a:r>
            <a:r>
              <a:rPr lang="en-US" sz="3200" dirty="0" err="1"/>
              <a:t>próximos</a:t>
            </a:r>
            <a:r>
              <a:rPr lang="en-US" sz="3200" dirty="0"/>
              <a:t> 5 </a:t>
            </a:r>
            <a:r>
              <a:rPr lang="en-US" sz="3200" dirty="0" err="1"/>
              <a:t>anos</a:t>
            </a:r>
            <a:endParaRPr lang="en-US" sz="3200" dirty="0"/>
          </a:p>
          <a:p>
            <a:pPr lvl="1"/>
            <a:r>
              <a:rPr lang="en-US" sz="2800" dirty="0" err="1"/>
              <a:t>Crescimento</a:t>
            </a:r>
            <a:r>
              <a:rPr lang="en-US" sz="2800" dirty="0"/>
              <a:t> </a:t>
            </a:r>
            <a:r>
              <a:rPr lang="en-US" sz="2800" b="1" dirty="0" err="1"/>
              <a:t>líquido</a:t>
            </a:r>
            <a:r>
              <a:rPr lang="en-US" sz="2800" b="1" dirty="0"/>
              <a:t> de 1.000 </a:t>
            </a:r>
            <a:r>
              <a:rPr lang="en-US" sz="2800" b="1" dirty="0" err="1"/>
              <a:t>membros</a:t>
            </a:r>
            <a:endParaRPr lang="en-US" sz="2800" b="1" dirty="0"/>
          </a:p>
          <a:p>
            <a:pPr lvl="1">
              <a:spcBef>
                <a:spcPts val="1200"/>
              </a:spcBef>
            </a:pPr>
            <a:r>
              <a:rPr lang="en-US" sz="2800" b="1" dirty="0" err="1"/>
              <a:t>Redução</a:t>
            </a:r>
            <a:r>
              <a:rPr lang="en-US" sz="2800" dirty="0"/>
              <a:t> </a:t>
            </a:r>
            <a:r>
              <a:rPr lang="en-US" sz="2800" dirty="0" err="1"/>
              <a:t>significativa</a:t>
            </a:r>
            <a:r>
              <a:rPr lang="en-US" sz="2800" dirty="0"/>
              <a:t> de </a:t>
            </a:r>
            <a:r>
              <a:rPr lang="en-US" sz="2800" dirty="0" err="1"/>
              <a:t>baixas</a:t>
            </a:r>
            <a:endParaRPr lang="en-US" sz="2800" dirty="0"/>
          </a:p>
          <a:p>
            <a:pPr lvl="1">
              <a:spcBef>
                <a:spcPts val="1200"/>
              </a:spcBef>
            </a:pPr>
            <a:r>
              <a:rPr lang="en-US" sz="2800" b="1" dirty="0" err="1"/>
              <a:t>Reintegração</a:t>
            </a:r>
            <a:r>
              <a:rPr lang="en-US" sz="2800" dirty="0"/>
              <a:t> de </a:t>
            </a:r>
            <a:r>
              <a:rPr lang="en-US" sz="2800" dirty="0" err="1"/>
              <a:t>membros</a:t>
            </a:r>
            <a:endParaRPr lang="en-US" sz="2800" dirty="0"/>
          </a:p>
          <a:p>
            <a:pPr lvl="1">
              <a:spcBef>
                <a:spcPts val="1200"/>
              </a:spcBef>
            </a:pPr>
            <a:r>
              <a:rPr lang="en-US" sz="2800" dirty="0" err="1"/>
              <a:t>Aumento</a:t>
            </a:r>
            <a:r>
              <a:rPr lang="en-US" sz="2800" dirty="0"/>
              <a:t> </a:t>
            </a:r>
            <a:r>
              <a:rPr lang="en-US" sz="2800" b="1" dirty="0" err="1"/>
              <a:t>expressivo</a:t>
            </a:r>
            <a:r>
              <a:rPr lang="en-US" sz="2800" dirty="0"/>
              <a:t> da </a:t>
            </a:r>
            <a:r>
              <a:rPr lang="en-US" sz="2800" dirty="0" err="1"/>
              <a:t>arregimentação</a:t>
            </a:r>
            <a:endParaRPr lang="en-US" sz="2800" dirty="0"/>
          </a:p>
        </p:txBody>
      </p:sp>
      <p:pic>
        <p:nvPicPr>
          <p:cNvPr id="4" name="Picture 3" descr="A white background with blue and brown text&#10;&#10;AI-generated content may be incorrect.">
            <a:extLst>
              <a:ext uri="{FF2B5EF4-FFF2-40B4-BE49-F238E27FC236}">
                <a16:creationId xmlns:a16="http://schemas.microsoft.com/office/drawing/2014/main" id="{B2294BCF-66A3-EB02-AA87-127BF8CDC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1986197"/>
            <a:ext cx="3764877" cy="33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3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1F914-4F43-E74C-0CCA-20070C895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A2F2-FBA7-7EBF-3202-F3F3193E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80" y="365125"/>
            <a:ext cx="9495019" cy="879059"/>
          </a:xfrm>
        </p:spPr>
        <p:txBody>
          <a:bodyPr/>
          <a:lstStyle/>
          <a:p>
            <a:pPr algn="ctr"/>
            <a:r>
              <a:rPr lang="pt-BR" b="1" dirty="0"/>
              <a:t>Resultados Esperados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A9DB9-1CCA-120A-95F5-0FDCC15A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335624"/>
            <a:ext cx="6149340" cy="524869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3600" dirty="0" err="1"/>
              <a:t>Impactará</a:t>
            </a:r>
            <a:endParaRPr lang="en-US" sz="3600" dirty="0"/>
          </a:p>
          <a:p>
            <a:pPr lvl="1">
              <a:spcBef>
                <a:spcPts val="2400"/>
              </a:spcBef>
            </a:pPr>
            <a:r>
              <a:rPr lang="en-US" sz="3200" dirty="0" err="1"/>
              <a:t>Distribuição</a:t>
            </a:r>
            <a:endParaRPr lang="en-US" sz="3200" dirty="0"/>
          </a:p>
          <a:p>
            <a:pPr lvl="1">
              <a:spcBef>
                <a:spcPts val="2400"/>
              </a:spcBef>
            </a:pPr>
            <a:r>
              <a:rPr lang="en-US" sz="3200" dirty="0"/>
              <a:t>Fundo </a:t>
            </a:r>
            <a:r>
              <a:rPr lang="en-US" sz="3200" dirty="0" err="1"/>
              <a:t>Bíblico</a:t>
            </a:r>
            <a:endParaRPr lang="en-US" sz="3200" dirty="0"/>
          </a:p>
          <a:p>
            <a:pPr lvl="1">
              <a:spcBef>
                <a:spcPts val="2400"/>
              </a:spcBef>
            </a:pPr>
            <a:r>
              <a:rPr lang="en-US" sz="3200" dirty="0" err="1"/>
              <a:t>Relacionamento</a:t>
            </a:r>
            <a:r>
              <a:rPr lang="en-US" sz="3200" dirty="0"/>
              <a:t> com </a:t>
            </a:r>
            <a:r>
              <a:rPr lang="en-US" sz="3200" dirty="0" err="1"/>
              <a:t>igrejas</a:t>
            </a:r>
            <a:endParaRPr lang="en-US" sz="3200" dirty="0"/>
          </a:p>
          <a:p>
            <a:pPr lvl="1">
              <a:spcBef>
                <a:spcPts val="2400"/>
              </a:spcBef>
            </a:pPr>
            <a:r>
              <a:rPr lang="en-US" sz="3200" dirty="0"/>
              <a:t>Demais </a:t>
            </a:r>
            <a:r>
              <a:rPr lang="en-US" sz="3200" dirty="0" err="1"/>
              <a:t>Programas</a:t>
            </a:r>
            <a:endParaRPr lang="en-US" sz="3200" dirty="0"/>
          </a:p>
          <a:p>
            <a:pPr lvl="1">
              <a:spcBef>
                <a:spcPts val="2400"/>
              </a:spcBef>
            </a:pPr>
            <a:r>
              <a:rPr lang="en-US" sz="3200" dirty="0" err="1"/>
              <a:t>Renovação</a:t>
            </a:r>
            <a:r>
              <a:rPr lang="en-US" sz="3200" dirty="0"/>
              <a:t> de </a:t>
            </a:r>
            <a:r>
              <a:rPr lang="en-US" sz="3200" dirty="0" err="1"/>
              <a:t>anuidades</a:t>
            </a:r>
            <a:endParaRPr lang="en-US" sz="3200" dirty="0"/>
          </a:p>
          <a:p>
            <a:pPr lvl="1">
              <a:spcBef>
                <a:spcPts val="2400"/>
              </a:spcBef>
            </a:pPr>
            <a:r>
              <a:rPr lang="en-US" sz="3200" dirty="0" err="1"/>
              <a:t>Cumprimento</a:t>
            </a:r>
            <a:r>
              <a:rPr lang="en-US" sz="3200" dirty="0"/>
              <a:t> da </a:t>
            </a:r>
            <a:r>
              <a:rPr lang="en-US" sz="3200" b="1" dirty="0" err="1"/>
              <a:t>Missão</a:t>
            </a:r>
            <a:r>
              <a:rPr lang="en-US" sz="3200" dirty="0"/>
              <a:t>!</a:t>
            </a:r>
            <a:endParaRPr lang="en-US" sz="2800" dirty="0"/>
          </a:p>
        </p:txBody>
      </p:sp>
      <p:pic>
        <p:nvPicPr>
          <p:cNvPr id="4" name="Picture 3" descr="A white background with blue and brown text&#10;&#10;AI-generated content may be incorrect.">
            <a:extLst>
              <a:ext uri="{FF2B5EF4-FFF2-40B4-BE49-F238E27FC236}">
                <a16:creationId xmlns:a16="http://schemas.microsoft.com/office/drawing/2014/main" id="{FE7CAF9E-1B80-178D-D6C4-C68D9F4C8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986197"/>
            <a:ext cx="3764877" cy="33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3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8176B-5ACB-CBFE-69FF-63B11F620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5117-4680-98D2-C71A-8BC61B7A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119921"/>
            <a:ext cx="9570720" cy="1124264"/>
          </a:xfrm>
        </p:spPr>
        <p:txBody>
          <a:bodyPr/>
          <a:lstStyle/>
          <a:p>
            <a:pPr algn="ctr"/>
            <a:r>
              <a:rPr lang="pt-BR" sz="4000" b="1" dirty="0"/>
              <a:t>Site do Expansão 2030</a:t>
            </a:r>
            <a:endParaRPr lang="en-US" sz="4000" b="1" dirty="0"/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90D917-BF2A-9145-755C-47AE0FD9D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57" y="803039"/>
            <a:ext cx="3428523" cy="6082584"/>
          </a:xfrm>
        </p:spPr>
      </p:pic>
    </p:spTree>
    <p:extLst>
      <p:ext uri="{BB962C8B-B14F-4D97-AF65-F5344CB8AC3E}">
        <p14:creationId xmlns:p14="http://schemas.microsoft.com/office/powerpoint/2010/main" val="91523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ED6DA-ED84-73C5-7223-6DF5F60B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E071-FEBD-C88A-43BE-DFFB72AF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365125"/>
            <a:ext cx="9570720" cy="879059"/>
          </a:xfrm>
        </p:spPr>
        <p:txBody>
          <a:bodyPr/>
          <a:lstStyle/>
          <a:p>
            <a:pPr algn="ctr"/>
            <a:r>
              <a:rPr lang="pt-BR" b="1" dirty="0"/>
              <a:t>Cronograma</a:t>
            </a:r>
            <a:endParaRPr lang="en-US" b="1" dirty="0"/>
          </a:p>
        </p:txBody>
      </p:sp>
      <p:pic>
        <p:nvPicPr>
          <p:cNvPr id="11" name="Content Placeholder 10" descr="A chart with different colored squares&#10;&#10;AI-generated content may be incorrect.">
            <a:extLst>
              <a:ext uri="{FF2B5EF4-FFF2-40B4-BE49-F238E27FC236}">
                <a16:creationId xmlns:a16="http://schemas.microsoft.com/office/drawing/2014/main" id="{41FB6CC5-CF75-A840-13F9-CDFBB445E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46" y="1230311"/>
            <a:ext cx="9617895" cy="5397474"/>
          </a:xfrm>
        </p:spPr>
      </p:pic>
    </p:spTree>
    <p:extLst>
      <p:ext uri="{BB962C8B-B14F-4D97-AF65-F5344CB8AC3E}">
        <p14:creationId xmlns:p14="http://schemas.microsoft.com/office/powerpoint/2010/main" val="758770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471B1-FE62-AC33-38CC-28B781ED4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2" y="4257207"/>
            <a:ext cx="10154587" cy="1919755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b="1" dirty="0"/>
              <a:t>"E será pregado este Evangelho do Reino por todo o mundo" </a:t>
            </a:r>
          </a:p>
          <a:p>
            <a:pPr marL="0" indent="0" algn="ctr">
              <a:buNone/>
            </a:pPr>
            <a:r>
              <a:rPr lang="pt-BR" sz="3200" b="1" dirty="0"/>
              <a:t>Mateus 24:14a</a:t>
            </a:r>
            <a:endParaRPr lang="en-US" sz="3200" b="1" dirty="0"/>
          </a:p>
        </p:txBody>
      </p:sp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D58EF054-F25B-5741-D2A2-2F9B84C68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52" y="768544"/>
            <a:ext cx="7628006" cy="2315973"/>
          </a:xfrm>
          <a:prstGeom prst="rect">
            <a:avLst/>
          </a:prstGeom>
        </p:spPr>
      </p:pic>
      <p:pic>
        <p:nvPicPr>
          <p:cNvPr id="4" name="Picture 3" descr="A white snow on ground&#10;&#10;AI-generated content may be incorrect.">
            <a:extLst>
              <a:ext uri="{FF2B5EF4-FFF2-40B4-BE49-F238E27FC236}">
                <a16:creationId xmlns:a16="http://schemas.microsoft.com/office/drawing/2014/main" id="{90340684-2D8D-76EF-4003-10EE2B47E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" y="36297"/>
            <a:ext cx="2056630" cy="14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EC3109-620E-77F0-17F4-85DAFA725DDA}"/>
              </a:ext>
            </a:extLst>
          </p:cNvPr>
          <p:cNvSpPr txBox="1">
            <a:spLocks/>
          </p:cNvSpPr>
          <p:nvPr/>
        </p:nvSpPr>
        <p:spPr>
          <a:xfrm>
            <a:off x="1043940" y="4650848"/>
            <a:ext cx="10134600" cy="805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Uma </a:t>
            </a:r>
            <a:r>
              <a:rPr lang="en-US" b="1" dirty="0" err="1">
                <a:solidFill>
                  <a:srgbClr val="002060"/>
                </a:solidFill>
              </a:rPr>
              <a:t>visão</a:t>
            </a:r>
            <a:r>
              <a:rPr lang="en-US" b="1" dirty="0">
                <a:solidFill>
                  <a:srgbClr val="002060"/>
                </a:solidFill>
              </a:rPr>
              <a:t>, um </a:t>
            </a:r>
            <a:r>
              <a:rPr lang="en-US" b="1" dirty="0" err="1">
                <a:solidFill>
                  <a:srgbClr val="002060"/>
                </a:solidFill>
              </a:rPr>
              <a:t>chamado</a:t>
            </a:r>
            <a:r>
              <a:rPr lang="en-US" b="1" dirty="0">
                <a:solidFill>
                  <a:srgbClr val="002060"/>
                </a:solidFill>
              </a:rPr>
              <a:t>, um </a:t>
            </a:r>
            <a:r>
              <a:rPr lang="en-US" b="1" dirty="0" err="1">
                <a:solidFill>
                  <a:srgbClr val="002060"/>
                </a:solidFill>
              </a:rPr>
              <a:t>propósito</a:t>
            </a:r>
            <a:r>
              <a:rPr lang="en-US" b="1" dirty="0">
                <a:solidFill>
                  <a:srgbClr val="002060"/>
                </a:solidFill>
              </a:rPr>
              <a:t>!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sz="80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04E08CB-6992-7AB8-9747-9EE2FD8C7E05}"/>
              </a:ext>
            </a:extLst>
          </p:cNvPr>
          <p:cNvSpPr txBox="1">
            <a:spLocks/>
          </p:cNvSpPr>
          <p:nvPr/>
        </p:nvSpPr>
        <p:spPr>
          <a:xfrm>
            <a:off x="1568970" y="5666277"/>
            <a:ext cx="9144000" cy="9612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Marcelino Pereira</a:t>
            </a:r>
          </a:p>
          <a:p>
            <a:pPr marL="0" indent="0" algn="ctr">
              <a:buNone/>
            </a:pPr>
            <a:r>
              <a:rPr lang="pt-BR" sz="1800" dirty="0"/>
              <a:t>05/setembro/2025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9D6E1-E4C3-61C9-3DBB-867DD4366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008682" cy="1347761"/>
          </a:xfrm>
          <a:prstGeom prst="rect">
            <a:avLst/>
          </a:prstGeom>
        </p:spPr>
      </p:pic>
      <p:pic>
        <p:nvPicPr>
          <p:cNvPr id="9" name="Picture 8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016C36AC-6163-37A2-8BCB-70F96DC8F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81" y="275486"/>
            <a:ext cx="6725448" cy="42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4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2F55B-1702-AEEF-071F-627AD28E7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899" y="269450"/>
            <a:ext cx="6774181" cy="299466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i="1" dirty="0">
                <a:solidFill>
                  <a:srgbClr val="002060"/>
                </a:solidFill>
              </a:rPr>
              <a:t>"</a:t>
            </a:r>
            <a:r>
              <a:rPr lang="en-US" sz="3600" b="1" i="1" dirty="0" err="1">
                <a:solidFill>
                  <a:srgbClr val="002060"/>
                </a:solidFill>
              </a:rPr>
              <a:t>Porque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você</a:t>
            </a:r>
            <a:r>
              <a:rPr lang="en-US" sz="3600" b="1" i="1" dirty="0">
                <a:solidFill>
                  <a:srgbClr val="002060"/>
                </a:solidFill>
              </a:rPr>
              <a:t> se </a:t>
            </a:r>
            <a:r>
              <a:rPr lang="en-US" sz="3600" b="1" i="1" dirty="0" err="1">
                <a:solidFill>
                  <a:srgbClr val="002060"/>
                </a:solidFill>
              </a:rPr>
              <a:t>expandirá</a:t>
            </a:r>
            <a:r>
              <a:rPr lang="en-US" sz="3600" b="1" i="1" dirty="0">
                <a:solidFill>
                  <a:srgbClr val="002060"/>
                </a:solidFill>
              </a:rPr>
              <a:t> para a </a:t>
            </a:r>
            <a:r>
              <a:rPr lang="en-US" sz="3600" b="1" i="1" dirty="0" err="1">
                <a:solidFill>
                  <a:srgbClr val="002060"/>
                </a:solidFill>
              </a:rPr>
              <a:t>direita</a:t>
            </a:r>
            <a:r>
              <a:rPr lang="en-US" sz="3600" b="1" i="1" dirty="0">
                <a:solidFill>
                  <a:srgbClr val="002060"/>
                </a:solidFill>
              </a:rPr>
              <a:t> e para a </a:t>
            </a:r>
            <a:r>
              <a:rPr lang="en-US" sz="3600" b="1" i="1" dirty="0" err="1">
                <a:solidFill>
                  <a:srgbClr val="002060"/>
                </a:solidFill>
              </a:rPr>
              <a:t>esquerda</a:t>
            </a:r>
            <a:r>
              <a:rPr lang="en-US" sz="3600" b="1" i="1" dirty="0">
                <a:solidFill>
                  <a:srgbClr val="002060"/>
                </a:solidFill>
              </a:rPr>
              <a:t>"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>
                <a:solidFill>
                  <a:srgbClr val="002060"/>
                </a:solidFill>
              </a:rPr>
              <a:t>Isaías 54:3a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white background with blue and brown text&#10;&#10;AI-generated content may be incorrect.">
            <a:extLst>
              <a:ext uri="{FF2B5EF4-FFF2-40B4-BE49-F238E27FC236}">
                <a16:creationId xmlns:a16="http://schemas.microsoft.com/office/drawing/2014/main" id="{A7C5429B-FD9C-2CE8-4228-A8A615FB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32" y="3081714"/>
            <a:ext cx="4006713" cy="3525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3583E-1BB5-5012-08B3-91E6F9688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568"/>
            <a:ext cx="2158092" cy="13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6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DD0E4-81A7-4550-982C-1F026E923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6BFE-F190-3A1D-B390-304F46A9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238" y="365125"/>
            <a:ext cx="8670561" cy="879059"/>
          </a:xfrm>
        </p:spPr>
        <p:txBody>
          <a:bodyPr/>
          <a:lstStyle/>
          <a:p>
            <a:pPr algn="ctr"/>
            <a:r>
              <a:rPr lang="pt-BR" b="1" dirty="0"/>
              <a:t>Desafios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4EF5F-3C18-A54B-412D-9E30071E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729" y="1439056"/>
            <a:ext cx="5524625" cy="5053819"/>
          </a:xfrm>
        </p:spPr>
        <p:txBody>
          <a:bodyPr/>
          <a:lstStyle/>
          <a:p>
            <a:r>
              <a:rPr lang="pt-BR" sz="3000" b="1" dirty="0"/>
              <a:t>Localidades</a:t>
            </a:r>
            <a:r>
              <a:rPr lang="pt-BR" sz="3000" dirty="0"/>
              <a:t> onde não conseguimos distribuir </a:t>
            </a:r>
            <a:r>
              <a:rPr lang="pt-BR" sz="3000" dirty="0" err="1"/>
              <a:t>NTs</a:t>
            </a:r>
            <a:r>
              <a:rPr lang="pt-BR" sz="3000" dirty="0"/>
              <a:t> regularmente</a:t>
            </a:r>
          </a:p>
          <a:p>
            <a:r>
              <a:rPr lang="pt-BR" sz="3000" dirty="0"/>
              <a:t>Número imenso de </a:t>
            </a:r>
            <a:r>
              <a:rPr lang="pt-BR" sz="3000" b="1" dirty="0"/>
              <a:t>igrejas</a:t>
            </a:r>
            <a:r>
              <a:rPr lang="pt-BR" sz="3000" dirty="0"/>
              <a:t> elegíveis com as quais não temos relacionamento adequado</a:t>
            </a:r>
          </a:p>
          <a:p>
            <a:r>
              <a:rPr lang="pt-BR" sz="3000" dirty="0"/>
              <a:t>O volume de </a:t>
            </a:r>
            <a:r>
              <a:rPr lang="pt-BR" sz="3000" b="1" dirty="0"/>
              <a:t>ofertas</a:t>
            </a:r>
            <a:r>
              <a:rPr lang="pt-BR" sz="3000" dirty="0"/>
              <a:t> que temos levantado não tem sido suficiente para imprimir </a:t>
            </a:r>
            <a:r>
              <a:rPr lang="pt-BR" sz="3000" dirty="0" err="1"/>
              <a:t>NTs</a:t>
            </a:r>
            <a:endParaRPr lang="pt-BR" sz="3000" dirty="0"/>
          </a:p>
          <a:p>
            <a:r>
              <a:rPr lang="pt-BR" sz="3000" dirty="0"/>
              <a:t>Outros programas e desafios</a:t>
            </a:r>
            <a:endParaRPr lang="en-US" sz="3000" dirty="0"/>
          </a:p>
        </p:txBody>
      </p:sp>
      <p:pic>
        <p:nvPicPr>
          <p:cNvPr id="5" name="Picture 4" descr="A person and person looking at a tangled tangle of tangled lines&#10;&#10;AI-generated content may be incorrect.">
            <a:extLst>
              <a:ext uri="{FF2B5EF4-FFF2-40B4-BE49-F238E27FC236}">
                <a16:creationId xmlns:a16="http://schemas.microsoft.com/office/drawing/2014/main" id="{7E48E3F6-28F6-3391-F43B-2746E9A7C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275840"/>
            <a:ext cx="4373880" cy="29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36763-1C65-7F19-7683-2315EB53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462C-CE1E-F005-163E-21B28D29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238" y="365125"/>
            <a:ext cx="8670561" cy="879059"/>
          </a:xfrm>
        </p:spPr>
        <p:txBody>
          <a:bodyPr/>
          <a:lstStyle/>
          <a:p>
            <a:pPr algn="ctr"/>
            <a:r>
              <a:rPr lang="pt-BR" b="1" dirty="0"/>
              <a:t>Brasil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0FF8D-13D6-A65B-5296-99DDC0CC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244184"/>
            <a:ext cx="5875020" cy="5248691"/>
          </a:xfrm>
        </p:spPr>
        <p:txBody>
          <a:bodyPr/>
          <a:lstStyle/>
          <a:p>
            <a:r>
              <a:rPr lang="pt-BR" sz="3200" dirty="0"/>
              <a:t>País continental</a:t>
            </a:r>
          </a:p>
          <a:p>
            <a:pPr lvl="1"/>
            <a:r>
              <a:rPr lang="pt-BR" sz="2800" b="1" dirty="0"/>
              <a:t>212</a:t>
            </a:r>
            <a:r>
              <a:rPr lang="pt-BR" sz="2800" dirty="0"/>
              <a:t> </a:t>
            </a:r>
            <a:r>
              <a:rPr lang="pt-BR" sz="2800" b="1" dirty="0"/>
              <a:t>milhões</a:t>
            </a:r>
            <a:r>
              <a:rPr lang="pt-BR" sz="2800" dirty="0"/>
              <a:t> de habitantes</a:t>
            </a:r>
          </a:p>
          <a:p>
            <a:pPr lvl="1"/>
            <a:r>
              <a:rPr lang="pt-BR" sz="2800" b="1" dirty="0"/>
              <a:t>8,5 Km</a:t>
            </a:r>
            <a:r>
              <a:rPr lang="pt-BR" sz="2800" b="1" baseline="30000" dirty="0"/>
              <a:t>2</a:t>
            </a:r>
            <a:r>
              <a:rPr lang="pt-BR" sz="2800" b="1" dirty="0"/>
              <a:t> </a:t>
            </a:r>
            <a:r>
              <a:rPr lang="pt-BR" sz="2800" dirty="0"/>
              <a:t>de território</a:t>
            </a:r>
          </a:p>
          <a:p>
            <a:pPr lvl="1"/>
            <a:r>
              <a:rPr lang="pt-BR" sz="2800" b="1" dirty="0"/>
              <a:t>5.570</a:t>
            </a:r>
            <a:r>
              <a:rPr lang="pt-BR" sz="2800" dirty="0"/>
              <a:t> municípios</a:t>
            </a:r>
          </a:p>
          <a:p>
            <a:pPr lvl="1"/>
            <a:r>
              <a:rPr lang="pt-BR" sz="2800" dirty="0"/>
              <a:t>Muitas comunidades</a:t>
            </a:r>
          </a:p>
          <a:p>
            <a:r>
              <a:rPr lang="en-US" sz="3200" dirty="0"/>
              <a:t>O </a:t>
            </a:r>
            <a:r>
              <a:rPr lang="en-US" sz="3200" dirty="0" err="1"/>
              <a:t>Ministério</a:t>
            </a:r>
            <a:endParaRPr lang="en-US" sz="3200" dirty="0"/>
          </a:p>
          <a:p>
            <a:pPr lvl="1"/>
            <a:r>
              <a:rPr lang="en-US" sz="2800" dirty="0"/>
              <a:t>Em 2015: </a:t>
            </a:r>
            <a:r>
              <a:rPr lang="en-US" sz="2800" b="1" u="sng" dirty="0"/>
              <a:t>19.100</a:t>
            </a:r>
            <a:r>
              <a:rPr lang="en-US" sz="2800" dirty="0"/>
              <a:t> </a:t>
            </a:r>
            <a:r>
              <a:rPr lang="en-US" sz="2800" dirty="0" err="1"/>
              <a:t>membros</a:t>
            </a:r>
            <a:endParaRPr lang="en-US" sz="2800" dirty="0"/>
          </a:p>
          <a:p>
            <a:pPr lvl="1"/>
            <a:r>
              <a:rPr lang="en-US" sz="2800" dirty="0" err="1"/>
              <a:t>Hoje</a:t>
            </a:r>
            <a:r>
              <a:rPr lang="en-US" sz="2800" dirty="0"/>
              <a:t>: </a:t>
            </a:r>
            <a:r>
              <a:rPr lang="en-US" sz="2800" b="1" u="sng" dirty="0"/>
              <a:t>~15.000</a:t>
            </a:r>
            <a:r>
              <a:rPr lang="en-US" sz="2800" b="1" dirty="0"/>
              <a:t> </a:t>
            </a:r>
            <a:r>
              <a:rPr lang="en-US" sz="2800" dirty="0" err="1"/>
              <a:t>membros</a:t>
            </a:r>
            <a:endParaRPr lang="en-US" sz="2800" dirty="0"/>
          </a:p>
          <a:p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podemos</a:t>
            </a:r>
            <a:r>
              <a:rPr lang="en-US" sz="3200" dirty="0"/>
              <a:t> </a:t>
            </a:r>
            <a:r>
              <a:rPr lang="en-US" sz="3200" dirty="0" err="1"/>
              <a:t>nos</a:t>
            </a:r>
            <a:r>
              <a:rPr lang="en-US" sz="3200" dirty="0"/>
              <a:t> </a:t>
            </a:r>
            <a:r>
              <a:rPr lang="en-US" sz="3200" dirty="0" err="1"/>
              <a:t>conformar</a:t>
            </a:r>
            <a:r>
              <a:rPr lang="en-US" sz="3200" dirty="0"/>
              <a:t>!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Aumentar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nossa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membresia</a:t>
            </a:r>
            <a:r>
              <a:rPr lang="en-US" sz="3200" dirty="0">
                <a:solidFill>
                  <a:srgbClr val="FF0000"/>
                </a:solidFill>
              </a:rPr>
              <a:t> é </a:t>
            </a:r>
            <a:r>
              <a:rPr lang="en-US" sz="3200" dirty="0" err="1">
                <a:solidFill>
                  <a:srgbClr val="FF0000"/>
                </a:solidFill>
              </a:rPr>
              <a:t>uma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necessidade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imediata</a:t>
            </a:r>
            <a:r>
              <a:rPr lang="en-US" sz="3200" b="1" dirty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3418A-27B4-4EAF-059D-4F23D55A5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80" y="1796721"/>
            <a:ext cx="4046219" cy="35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3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2F9FE-5774-01E8-DECB-D9DEC3F4F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CB4B-A8E3-8BDF-10F1-D62A78F5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68" y="290175"/>
            <a:ext cx="9629931" cy="744147"/>
          </a:xfrm>
        </p:spPr>
        <p:txBody>
          <a:bodyPr/>
          <a:lstStyle/>
          <a:p>
            <a:pPr algn="ctr"/>
            <a:r>
              <a:rPr lang="pt-BR" b="1" dirty="0"/>
              <a:t>Membros em 2023-2024-2025</a:t>
            </a:r>
            <a:endParaRPr lang="en-US" b="1" dirty="0"/>
          </a:p>
        </p:txBody>
      </p:sp>
      <p:pic>
        <p:nvPicPr>
          <p:cNvPr id="9" name="Content Placeholder 8" descr="A graph of a number of blue bars&#10;&#10;AI-generated content may be incorrect.">
            <a:extLst>
              <a:ext uri="{FF2B5EF4-FFF2-40B4-BE49-F238E27FC236}">
                <a16:creationId xmlns:a16="http://schemas.microsoft.com/office/drawing/2014/main" id="{7A3E63B2-9BBB-D59E-D76F-B7B5DA554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67" y="1190315"/>
            <a:ext cx="9095077" cy="5407490"/>
          </a:xfrm>
        </p:spPr>
      </p:pic>
    </p:spTree>
    <p:extLst>
      <p:ext uri="{BB962C8B-B14F-4D97-AF65-F5344CB8AC3E}">
        <p14:creationId xmlns:p14="http://schemas.microsoft.com/office/powerpoint/2010/main" val="379038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0F60A-8327-F832-F1C8-FB5661D76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26EB-F5A4-D762-1E0E-6621DE5F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365125"/>
            <a:ext cx="9345117" cy="879059"/>
          </a:xfrm>
        </p:spPr>
        <p:txBody>
          <a:bodyPr/>
          <a:lstStyle/>
          <a:p>
            <a:pPr algn="ctr"/>
            <a:r>
              <a:rPr lang="pt-BR" b="1" dirty="0"/>
              <a:t>Objetivo do Expansão 2030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59B71-2DB5-324C-0C99-98CF7D04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515" y="1244184"/>
            <a:ext cx="7674963" cy="5248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 dirty="0"/>
              <a:t>Liderança Nacional</a:t>
            </a:r>
          </a:p>
          <a:p>
            <a:pPr lvl="1">
              <a:lnSpc>
                <a:spcPct val="100000"/>
              </a:lnSpc>
            </a:pPr>
            <a:r>
              <a:rPr lang="pt-BR" sz="2800" dirty="0"/>
              <a:t>Discernimento</a:t>
            </a:r>
          </a:p>
          <a:p>
            <a:pPr lvl="1">
              <a:lnSpc>
                <a:spcPct val="100000"/>
              </a:lnSpc>
            </a:pPr>
            <a:r>
              <a:rPr lang="pt-BR" sz="2800" dirty="0"/>
              <a:t>Descentralização</a:t>
            </a:r>
          </a:p>
          <a:p>
            <a:pPr lvl="1">
              <a:lnSpc>
                <a:spcPct val="100000"/>
              </a:lnSpc>
            </a:pPr>
            <a:r>
              <a:rPr lang="pt-BR" sz="2800" dirty="0"/>
              <a:t>Sustentabilidade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Pelo </a:t>
            </a:r>
            <a:r>
              <a:rPr lang="en-US" sz="3200" dirty="0" err="1"/>
              <a:t>menos</a:t>
            </a:r>
            <a:r>
              <a:rPr lang="en-US" sz="3200" b="1" dirty="0"/>
              <a:t> 20.000 </a:t>
            </a:r>
            <a:r>
              <a:rPr lang="en-US" sz="3200" b="1" dirty="0" err="1"/>
              <a:t>membros</a:t>
            </a:r>
            <a:r>
              <a:rPr lang="en-US" sz="3200" b="1" dirty="0"/>
              <a:t> </a:t>
            </a:r>
            <a:r>
              <a:rPr lang="en-US" sz="3200" dirty="0" err="1"/>
              <a:t>até</a:t>
            </a:r>
            <a:r>
              <a:rPr lang="en-US" sz="3200" dirty="0"/>
              <a:t> </a:t>
            </a:r>
            <a:r>
              <a:rPr lang="en-US" sz="3200" b="1" dirty="0"/>
              <a:t>2030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Um </a:t>
            </a:r>
            <a:r>
              <a:rPr lang="en-US" sz="3200" b="1" dirty="0" err="1"/>
              <a:t>chamado</a:t>
            </a:r>
            <a:r>
              <a:rPr lang="en-US" sz="3200" dirty="0"/>
              <a:t> a </a:t>
            </a:r>
            <a:r>
              <a:rPr lang="en-US" sz="3200" dirty="0" err="1"/>
              <a:t>cada</a:t>
            </a:r>
            <a:r>
              <a:rPr lang="en-US" sz="3200" dirty="0"/>
              <a:t> </a:t>
            </a:r>
            <a:r>
              <a:rPr lang="en-US" sz="3200" dirty="0" err="1"/>
              <a:t>gideão</a:t>
            </a:r>
            <a:r>
              <a:rPr lang="en-US" sz="3200" dirty="0"/>
              <a:t> e auxiliar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Responsabilidade</a:t>
            </a:r>
            <a:r>
              <a:rPr lang="en-US" sz="3200" dirty="0"/>
              <a:t>, </a:t>
            </a:r>
            <a:r>
              <a:rPr lang="en-US" sz="3200" dirty="0" err="1"/>
              <a:t>compromisso</a:t>
            </a:r>
            <a:r>
              <a:rPr lang="en-US" sz="3200" dirty="0"/>
              <a:t> e </a:t>
            </a:r>
            <a:r>
              <a:rPr lang="en-US" sz="3200" dirty="0" err="1"/>
              <a:t>privilégio</a:t>
            </a:r>
            <a:r>
              <a:rPr lang="en-US" sz="3200" dirty="0"/>
              <a:t> </a:t>
            </a:r>
            <a:r>
              <a:rPr lang="en-US" sz="3200" b="1" dirty="0" err="1"/>
              <a:t>nossos</a:t>
            </a:r>
            <a:r>
              <a:rPr lang="en-US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763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44CC9-16C2-FAC6-91CB-CC86783EB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F91D-D0A9-94C7-54B5-35F29F87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890" y="365125"/>
            <a:ext cx="9475909" cy="879059"/>
          </a:xfrm>
        </p:spPr>
        <p:txBody>
          <a:bodyPr/>
          <a:lstStyle/>
          <a:p>
            <a:pPr algn="ctr"/>
            <a:r>
              <a:rPr lang="pt-BR" b="1" dirty="0"/>
              <a:t>Como?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594B3-ED3E-58C8-DDA5-D3BE16A75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890" y="1244184"/>
            <a:ext cx="9544612" cy="5248691"/>
          </a:xfrm>
        </p:spPr>
        <p:txBody>
          <a:bodyPr/>
          <a:lstStyle/>
          <a:p>
            <a:r>
              <a:rPr lang="en-US" dirty="0"/>
              <a:t>Conjunto de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estratégicas</a:t>
            </a:r>
            <a:r>
              <a:rPr lang="en-US" dirty="0"/>
              <a:t> e </a:t>
            </a:r>
            <a:r>
              <a:rPr lang="en-US" dirty="0" err="1"/>
              <a:t>articuladas</a:t>
            </a:r>
            <a:endParaRPr lang="en-US" dirty="0"/>
          </a:p>
          <a:p>
            <a:pPr lvl="1"/>
            <a:r>
              <a:rPr lang="en-US" dirty="0" err="1"/>
              <a:t>Lastreadas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oração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Através</a:t>
            </a:r>
            <a:r>
              <a:rPr lang="en-US" dirty="0"/>
              <a:t> dos </a:t>
            </a:r>
            <a:r>
              <a:rPr lang="en-US" dirty="0" err="1"/>
              <a:t>programas</a:t>
            </a:r>
            <a:r>
              <a:rPr lang="en-US" dirty="0"/>
              <a:t> e </a:t>
            </a:r>
            <a:r>
              <a:rPr lang="en-US" dirty="0" err="1"/>
              <a:t>métodos</a:t>
            </a:r>
            <a:r>
              <a:rPr lang="en-US" dirty="0"/>
              <a:t> do </a:t>
            </a:r>
            <a:r>
              <a:rPr lang="en-US" dirty="0" err="1"/>
              <a:t>Ministério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Orar</a:t>
            </a:r>
            <a:r>
              <a:rPr lang="en-US" dirty="0"/>
              <a:t>, </a:t>
            </a:r>
            <a:r>
              <a:rPr lang="en-US" dirty="0" err="1"/>
              <a:t>motivar</a:t>
            </a:r>
            <a:r>
              <a:rPr lang="en-US" dirty="0"/>
              <a:t>, </a:t>
            </a:r>
            <a:r>
              <a:rPr lang="en-US" dirty="0" err="1"/>
              <a:t>treinar</a:t>
            </a:r>
            <a:r>
              <a:rPr lang="en-US" dirty="0"/>
              <a:t>, articular e </a:t>
            </a:r>
            <a:r>
              <a:rPr lang="en-US" dirty="0" err="1"/>
              <a:t>efetivar</a:t>
            </a:r>
            <a:r>
              <a:rPr lang="en-US" dirty="0"/>
              <a:t> </a:t>
            </a:r>
            <a:r>
              <a:rPr lang="en-US" dirty="0" err="1"/>
              <a:t>ações</a:t>
            </a:r>
            <a:r>
              <a:rPr lang="en-US" dirty="0"/>
              <a:t> a </a:t>
            </a:r>
            <a:r>
              <a:rPr lang="en-US" dirty="0" err="1"/>
              <a:t>nível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Nacional</a:t>
            </a:r>
          </a:p>
          <a:p>
            <a:pPr lvl="1"/>
            <a:r>
              <a:rPr lang="en-US" dirty="0" err="1"/>
              <a:t>Estadual</a:t>
            </a:r>
            <a:endParaRPr lang="en-US" dirty="0"/>
          </a:p>
          <a:p>
            <a:pPr lvl="1"/>
            <a:r>
              <a:rPr lang="en-US" dirty="0"/>
              <a:t>De Campo </a:t>
            </a:r>
          </a:p>
          <a:p>
            <a:pPr lvl="1"/>
            <a:r>
              <a:rPr lang="en-US" dirty="0"/>
              <a:t>De </a:t>
            </a:r>
            <a:r>
              <a:rPr lang="en-US" dirty="0" err="1"/>
              <a:t>Membros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Aumentar</a:t>
            </a:r>
            <a:r>
              <a:rPr lang="en-US" dirty="0"/>
              <a:t> a </a:t>
            </a:r>
            <a:r>
              <a:rPr lang="en-US" dirty="0" err="1"/>
              <a:t>arregimentação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Reduzir</a:t>
            </a:r>
            <a:r>
              <a:rPr lang="en-US" dirty="0"/>
              <a:t> a </a:t>
            </a:r>
            <a:r>
              <a:rPr lang="en-US" dirty="0" err="1"/>
              <a:t>baixa</a:t>
            </a:r>
            <a:r>
              <a:rPr lang="en-US" dirty="0"/>
              <a:t> de </a:t>
            </a:r>
            <a:r>
              <a:rPr lang="en-US" dirty="0" err="1"/>
              <a:t>membros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campos</a:t>
            </a:r>
          </a:p>
        </p:txBody>
      </p:sp>
    </p:spTree>
    <p:extLst>
      <p:ext uri="{BB962C8B-B14F-4D97-AF65-F5344CB8AC3E}">
        <p14:creationId xmlns:p14="http://schemas.microsoft.com/office/powerpoint/2010/main" val="212902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EEBAF-6A7B-88FF-3B52-009B0E6E3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E0D7-6671-1D80-C581-F0970DA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762" y="365125"/>
            <a:ext cx="9465038" cy="879059"/>
          </a:xfrm>
        </p:spPr>
        <p:txBody>
          <a:bodyPr/>
          <a:lstStyle/>
          <a:p>
            <a:pPr algn="ctr"/>
            <a:r>
              <a:rPr lang="pt-BR" b="1" dirty="0"/>
              <a:t>Nível Nacional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A44E-B3E1-B962-50B7-1022B0FB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10" y="1244184"/>
            <a:ext cx="9898380" cy="524869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 err="1"/>
              <a:t>Eventos</a:t>
            </a:r>
            <a:r>
              <a:rPr lang="en-US" sz="2800" dirty="0"/>
              <a:t> com </a:t>
            </a:r>
            <a:r>
              <a:rPr lang="en-US" sz="2800" dirty="0" err="1"/>
              <a:t>pastores</a:t>
            </a:r>
            <a:r>
              <a:rPr lang="en-US" sz="2800" dirty="0"/>
              <a:t> </a:t>
            </a:r>
            <a:r>
              <a:rPr lang="en-US" sz="2800" dirty="0" err="1"/>
              <a:t>envolvendo</a:t>
            </a:r>
            <a:r>
              <a:rPr lang="en-US" sz="2800" dirty="0"/>
              <a:t> o GN</a:t>
            </a:r>
          </a:p>
          <a:p>
            <a:pPr lvl="1">
              <a:lnSpc>
                <a:spcPct val="150000"/>
              </a:lnSpc>
            </a:pPr>
            <a:r>
              <a:rPr lang="en-US" sz="2800" dirty="0" err="1"/>
              <a:t>Eventos</a:t>
            </a:r>
            <a:r>
              <a:rPr lang="en-US" sz="2800" dirty="0"/>
              <a:t> com </a:t>
            </a:r>
            <a:r>
              <a:rPr lang="en-US" sz="2800" dirty="0" err="1"/>
              <a:t>candidatos</a:t>
            </a:r>
            <a:r>
              <a:rPr lang="en-US" sz="2800" dirty="0"/>
              <a:t> </a:t>
            </a:r>
            <a:r>
              <a:rPr lang="en-US" sz="2800" dirty="0" err="1"/>
              <a:t>apoiados</a:t>
            </a:r>
            <a:r>
              <a:rPr lang="en-US" sz="2800" dirty="0"/>
              <a:t> </a:t>
            </a:r>
            <a:r>
              <a:rPr lang="en-US" sz="2800" dirty="0" err="1"/>
              <a:t>pelo</a:t>
            </a:r>
            <a:r>
              <a:rPr lang="en-US" sz="2800" dirty="0"/>
              <a:t> GN</a:t>
            </a:r>
          </a:p>
          <a:p>
            <a:pPr lvl="1">
              <a:lnSpc>
                <a:spcPct val="150000"/>
              </a:lnSpc>
            </a:pPr>
            <a:r>
              <a:rPr lang="en-US" sz="2800" dirty="0" err="1"/>
              <a:t>Projetos</a:t>
            </a:r>
            <a:r>
              <a:rPr lang="en-US" sz="2800" dirty="0"/>
              <a:t> </a:t>
            </a:r>
            <a:r>
              <a:rPr lang="en-US" sz="2800" dirty="0" err="1"/>
              <a:t>Revitaliza</a:t>
            </a:r>
            <a:r>
              <a:rPr lang="en-US" sz="2800" dirty="0"/>
              <a:t> </a:t>
            </a:r>
            <a:r>
              <a:rPr lang="en-US" sz="2800" dirty="0" err="1"/>
              <a:t>Brasil</a:t>
            </a:r>
            <a:r>
              <a:rPr lang="en-US" sz="2800" dirty="0"/>
              <a:t> (PRB)</a:t>
            </a:r>
          </a:p>
          <a:p>
            <a:pPr lvl="1">
              <a:lnSpc>
                <a:spcPct val="150000"/>
              </a:lnSpc>
            </a:pPr>
            <a:r>
              <a:rPr lang="en-US" sz="2800" dirty="0" err="1"/>
              <a:t>Apresentação</a:t>
            </a:r>
            <a:r>
              <a:rPr lang="en-US" sz="2800" dirty="0"/>
              <a:t> do </a:t>
            </a:r>
            <a:r>
              <a:rPr lang="en-US" sz="2800" dirty="0" err="1"/>
              <a:t>Ministério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Concílios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Blitzes </a:t>
            </a:r>
            <a:r>
              <a:rPr lang="en-US" sz="2800" dirty="0" err="1"/>
              <a:t>Nacionais</a:t>
            </a:r>
            <a:r>
              <a:rPr lang="en-US" sz="2800" dirty="0"/>
              <a:t> e </a:t>
            </a:r>
            <a:r>
              <a:rPr lang="en-US" sz="2800" dirty="0" err="1"/>
              <a:t>Internacionais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 err="1"/>
              <a:t>Treinamento</a:t>
            </a:r>
            <a:r>
              <a:rPr lang="en-US" sz="2800" dirty="0"/>
              <a:t> dos </a:t>
            </a:r>
            <a:r>
              <a:rPr lang="en-US" sz="2800" dirty="0" err="1"/>
              <a:t>Gabinetes</a:t>
            </a:r>
            <a:r>
              <a:rPr lang="en-US" sz="2800" dirty="0"/>
              <a:t> </a:t>
            </a:r>
            <a:r>
              <a:rPr lang="en-US" sz="2800" dirty="0" err="1"/>
              <a:t>Estaduais</a:t>
            </a:r>
            <a:r>
              <a:rPr lang="en-US" sz="2800" dirty="0"/>
              <a:t> e de Campo</a:t>
            </a:r>
          </a:p>
          <a:p>
            <a:pPr lvl="1">
              <a:lnSpc>
                <a:spcPct val="150000"/>
              </a:lnSpc>
            </a:pPr>
            <a:r>
              <a:rPr lang="en-US" sz="2800" dirty="0" err="1"/>
              <a:t>Motivação</a:t>
            </a:r>
            <a:r>
              <a:rPr lang="en-US" sz="2800" dirty="0"/>
              <a:t> </a:t>
            </a:r>
            <a:r>
              <a:rPr lang="en-US" sz="2800" dirty="0" err="1"/>
              <a:t>aos</a:t>
            </a:r>
            <a:r>
              <a:rPr lang="en-US" sz="2800" dirty="0"/>
              <a:t> </a:t>
            </a:r>
            <a:r>
              <a:rPr lang="en-US" sz="2800" dirty="0" err="1"/>
              <a:t>membros</a:t>
            </a:r>
            <a:r>
              <a:rPr lang="en-US" sz="2800" dirty="0"/>
              <a:t> - </a:t>
            </a:r>
            <a:r>
              <a:rPr lang="en-US" sz="2800" dirty="0" err="1"/>
              <a:t>campanha</a:t>
            </a:r>
            <a:r>
              <a:rPr lang="en-US" sz="2800" dirty="0"/>
              <a:t> </a:t>
            </a:r>
            <a:r>
              <a:rPr lang="en-US" sz="2800" dirty="0" err="1"/>
              <a:t>nacional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89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400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Monotype Corsiva</vt:lpstr>
      <vt:lpstr>Tema do Office</vt:lpstr>
      <vt:lpstr>PowerPoint Presentation</vt:lpstr>
      <vt:lpstr>PowerPoint Presentation</vt:lpstr>
      <vt:lpstr>PowerPoint Presentation</vt:lpstr>
      <vt:lpstr>Desafios</vt:lpstr>
      <vt:lpstr>Brasil</vt:lpstr>
      <vt:lpstr>Membros em 2023-2024-2025</vt:lpstr>
      <vt:lpstr>Objetivo do Expansão 2030</vt:lpstr>
      <vt:lpstr>Como?</vt:lpstr>
      <vt:lpstr>Nível Nacional</vt:lpstr>
      <vt:lpstr>Nível Estadual</vt:lpstr>
      <vt:lpstr>Nível de Campo</vt:lpstr>
      <vt:lpstr>Nível de Membro – DESAFIO 2030</vt:lpstr>
      <vt:lpstr>Visão Geral</vt:lpstr>
      <vt:lpstr>Resultados Esperados</vt:lpstr>
      <vt:lpstr>Resultados Esperados</vt:lpstr>
      <vt:lpstr>Site do Expansão 2030</vt:lpstr>
      <vt:lpstr>Cronograma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Rogério Mirabili</dc:creator>
  <cp:lastModifiedBy>Marcelino Pereira</cp:lastModifiedBy>
  <cp:revision>68</cp:revision>
  <dcterms:created xsi:type="dcterms:W3CDTF">2024-09-10T13:57:01Z</dcterms:created>
  <dcterms:modified xsi:type="dcterms:W3CDTF">2025-09-04T10:16:15Z</dcterms:modified>
</cp:coreProperties>
</file>